
<file path=[Content_Types].xml><?xml version="1.0" encoding="utf-8"?>
<Types xmlns="http://schemas.openxmlformats.org/package/2006/content-types">
  <Override PartName="/ppt/notesSlides/notesSlide2.xml" ContentType="application/vnd.openxmlformats-officedocument.presentationml.notesSlide+xml"/>
  <Override PartName="/ppt/diagrams/colors22.xml" ContentType="application/vnd.openxmlformats-officedocument.drawingml.diagramColors+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drawing32.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colors27.xml" ContentType="application/vnd.openxmlformats-officedocument.drawingml.diagramColors+xml"/>
  <Override PartName="/ppt/diagrams/data29.xml" ContentType="application/vnd.openxmlformats-officedocument.drawingml.diagramData+xml"/>
  <Override PartName="/ppt/notesSlides/notesSlide7.xml" ContentType="application/vnd.openxmlformats-officedocument.presentationml.notesSlide+xml"/>
  <Override PartName="/ppt/diagrams/drawing21.xml" ContentType="application/vnd.ms-office.drawingml.diagramDrawing+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layout20.xml" ContentType="application/vnd.openxmlformats-officedocument.drawingml.diagramLayout+xml"/>
  <Override PartName="/ppt/diagrams/drawing3.xml" ContentType="application/vnd.ms-office.drawingml.diagramDrawing+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diagrams/colors30.xml" ContentType="application/vnd.openxmlformats-officedocument.drawingml.diagramColors+xml"/>
  <Override PartName="/ppt/diagrams/data32.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data21.xml" ContentType="application/vnd.openxmlformats-officedocument.drawingml.diagramData+xml"/>
  <Override PartName="/ppt/diagrams/quickStyle29.xml" ContentType="application/vnd.openxmlformats-officedocument.drawingml.diagramStyle+xml"/>
  <Override PartName="/ppt/diagrams/drawing19.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diagrams/layout29.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26.xml" ContentType="application/vnd.ms-office.drawingml.diagramDrawing+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25.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8.xml" ContentType="application/vnd.ms-office.drawingml.diagramDrawing+xml"/>
  <Override PartName="/ppt/diagrams/drawing3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diagrams/drawing22.xml" ContentType="application/vnd.ms-office.drawingml.diagramDrawing+xml"/>
  <Override PartName="/ppt/diagrams/drawing11.xml" ContentType="application/vnd.ms-office.drawingml.diagramDrawing+xml"/>
  <Override PartName="/ppt/notesSlides/notesSlide4.xml" ContentType="application/vnd.openxmlformats-officedocument.presentationml.notesSlide+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diagrams/data33.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layout26.xml" ContentType="application/vnd.openxmlformats-officedocument.drawingml.diagramLayout+xml"/>
  <Override PartName="/ppt/diagrams/colors29.xml" ContentType="application/vnd.openxmlformats-officedocument.drawingml.diagramColors+xml"/>
  <Override PartName="/ppt/diagrams/drawing9.xml" ContentType="application/vnd.ms-office.drawingml.diagramDrawing+xml"/>
  <Override PartName="/ppt/diagrams/drawing23.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layout33.xml" ContentType="application/vnd.openxmlformats-officedocument.drawingml.diagramLayout+xml"/>
  <Override PartName="/ppt/diagrams/drawing30.xml" ContentType="application/vnd.ms-office.drawingml.diagramDrawing+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diagrams/data34.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drawing1.xml" ContentType="application/vnd.ms-office.drawingml.diagramDrawing+xml"/>
  <Override PartName="/ppt/slides/slide24.xml" ContentType="application/vnd.openxmlformats-officedocument.presentationml.slide+xml"/>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Default Extension="jpeg" ContentType="image/jpeg"/>
  <Override PartName="/ppt/diagrams/data12.xml" ContentType="application/vnd.openxmlformats-officedocument.drawingml.diagramData+xml"/>
  <Override PartName="/ppt/diagrams/data30.xml" ContentType="application/vnd.openxmlformats-officedocument.drawingml.diagramData+xml"/>
  <Override PartName="/ppt/slides/slide13.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diagrams/drawing28.xml" ContentType="application/vnd.ms-office.drawingml.diagramDrawing+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layout27.xml" ContentType="application/vnd.openxmlformats-officedocument.drawingml.diagramLayout+xml"/>
  <Override PartName="/ppt/diagrams/quickStyle34.xml" ContentType="application/vnd.openxmlformats-officedocument.drawingml.diagramStyl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layout34.xml" ContentType="application/vnd.openxmlformats-officedocument.drawingml.diagramLayout+xml"/>
  <Override PartName="/ppt/diagrams/drawing24.xml" ContentType="application/vnd.ms-office.drawingml.diagramDrawing+xml"/>
  <Override PartName="/ppt/diagrams/drawing13.xml" ContentType="application/vnd.ms-office.drawingml.diagramDrawing+xml"/>
  <Override PartName="/ppt/notesSlides/notesSlide6.xml" ContentType="application/vnd.openxmlformats-officedocument.presentationml.notesSlide+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20.xml" ContentType="application/vnd.ms-office.drawingml.diagramDrawing+xml"/>
  <Override PartName="/ppt/diagrams/drawing6.xml" ContentType="application/vnd.ms-office.drawingml.diagramDrawing+xml"/>
  <Override PartName="/ppt/diagrams/drawing3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diagrams/data31.xml" ContentType="application/vnd.openxmlformats-officedocument.drawingml.diagramData+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docProps/custom.xml" ContentType="application/vnd.openxmlformats-officedocument.custom-properties+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49" r:id="rId2"/>
  </p:sldMasterIdLst>
  <p:notesMasterIdLst>
    <p:notesMasterId r:id="rId31"/>
  </p:notesMasterIdLst>
  <p:sldIdLst>
    <p:sldId id="256" r:id="rId3"/>
    <p:sldId id="369" r:id="rId4"/>
    <p:sldId id="370" r:id="rId5"/>
    <p:sldId id="396" r:id="rId6"/>
    <p:sldId id="371" r:id="rId7"/>
    <p:sldId id="373" r:id="rId8"/>
    <p:sldId id="374" r:id="rId9"/>
    <p:sldId id="397" r:id="rId10"/>
    <p:sldId id="394" r:id="rId11"/>
    <p:sldId id="381" r:id="rId12"/>
    <p:sldId id="372" r:id="rId13"/>
    <p:sldId id="376" r:id="rId14"/>
    <p:sldId id="384" r:id="rId15"/>
    <p:sldId id="377" r:id="rId16"/>
    <p:sldId id="380" r:id="rId17"/>
    <p:sldId id="385" r:id="rId18"/>
    <p:sldId id="386" r:id="rId19"/>
    <p:sldId id="387" r:id="rId20"/>
    <p:sldId id="389" r:id="rId21"/>
    <p:sldId id="390" r:id="rId22"/>
    <p:sldId id="391" r:id="rId23"/>
    <p:sldId id="392" r:id="rId24"/>
    <p:sldId id="393" r:id="rId25"/>
    <p:sldId id="382" r:id="rId26"/>
    <p:sldId id="383" r:id="rId27"/>
    <p:sldId id="395" r:id="rId28"/>
    <p:sldId id="398" r:id="rId29"/>
    <p:sldId id="295" r:id="rId30"/>
  </p:sldIdLst>
  <p:sldSz cx="9144000" cy="6858000" type="screen4x3"/>
  <p:notesSz cx="6858000" cy="9144000"/>
  <p:defaultTextStyle>
    <a:defPPr>
      <a:defRPr lang="en-GB"/>
    </a:defPPr>
    <a:lvl1pPr algn="l" defTabSz="457200" rtl="0" eaLnBrk="0" fontAlgn="base" hangingPunct="0">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eaLnBrk="0" fontAlgn="base" hangingPunct="0">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eaLnBrk="0" fontAlgn="base" hangingPunct="0">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eaLnBrk="0" fontAlgn="base" hangingPunct="0">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eaLnBrk="0" fontAlgn="base" hangingPunct="0">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3300"/>
    <a:srgbClr val="006600"/>
    <a:srgbClr val="ECB790"/>
    <a:srgbClr val="9966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434" autoAdjust="0"/>
  </p:normalViewPr>
  <p:slideViewPr>
    <p:cSldViewPr>
      <p:cViewPr>
        <p:scale>
          <a:sx n="78" d="100"/>
          <a:sy n="78" d="100"/>
        </p:scale>
        <p:origin x="-1146"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11122F-5613-4D94-B3D9-045FD1A1FE71}"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B707D7D2-621E-432A-9E8E-CB9E70D054DB}">
      <dgm:prSet phldrT="[Text]"/>
      <dgm:spPr/>
      <dgm:t>
        <a:bodyPr/>
        <a:lstStyle/>
        <a:p>
          <a:r>
            <a:rPr lang="en-US" dirty="0" smtClean="0"/>
            <a:t>Dept. offer courses</a:t>
          </a:r>
          <a:endParaRPr lang="en-US" dirty="0"/>
        </a:p>
      </dgm:t>
    </dgm:pt>
    <dgm:pt modelId="{7585C0B8-763D-43F5-9D55-ABE4C63AB4C8}" type="parTrans" cxnId="{2F66F7D0-4E3F-46F1-9348-F00868FBD1B8}">
      <dgm:prSet/>
      <dgm:spPr/>
      <dgm:t>
        <a:bodyPr/>
        <a:lstStyle/>
        <a:p>
          <a:endParaRPr lang="en-US"/>
        </a:p>
      </dgm:t>
    </dgm:pt>
    <dgm:pt modelId="{18BB0139-F389-4C1B-9CC4-F82283DD8893}" type="sibTrans" cxnId="{2F66F7D0-4E3F-46F1-9348-F00868FBD1B8}">
      <dgm:prSet/>
      <dgm:spPr/>
      <dgm:t>
        <a:bodyPr/>
        <a:lstStyle/>
        <a:p>
          <a:endParaRPr lang="en-US"/>
        </a:p>
      </dgm:t>
    </dgm:pt>
    <dgm:pt modelId="{65159FFD-32EC-4327-9379-E3C1489457AF}">
      <dgm:prSet phldrT="[Text]"/>
      <dgm:spPr/>
      <dgm:t>
        <a:bodyPr/>
        <a:lstStyle/>
        <a:p>
          <a:r>
            <a:rPr lang="en-US" dirty="0" smtClean="0"/>
            <a:t>Std. register courses</a:t>
          </a:r>
          <a:endParaRPr lang="en-US" dirty="0"/>
        </a:p>
      </dgm:t>
    </dgm:pt>
    <dgm:pt modelId="{4F8FB354-9767-4863-B98C-5316B9012085}" type="parTrans" cxnId="{3BC48E7A-5556-481B-937B-06276701AD91}">
      <dgm:prSet/>
      <dgm:spPr/>
      <dgm:t>
        <a:bodyPr/>
        <a:lstStyle/>
        <a:p>
          <a:endParaRPr lang="en-US"/>
        </a:p>
      </dgm:t>
    </dgm:pt>
    <dgm:pt modelId="{35FD1107-7605-432C-8944-881BDF6350B8}" type="sibTrans" cxnId="{3BC48E7A-5556-481B-937B-06276701AD91}">
      <dgm:prSet/>
      <dgm:spPr/>
      <dgm:t>
        <a:bodyPr/>
        <a:lstStyle/>
        <a:p>
          <a:endParaRPr lang="en-US"/>
        </a:p>
      </dgm:t>
    </dgm:pt>
    <dgm:pt modelId="{A0648B63-BA80-433D-AFED-163CF43F11DA}">
      <dgm:prSet phldrT="[Text]"/>
      <dgm:spPr/>
      <dgm:t>
        <a:bodyPr/>
        <a:lstStyle/>
        <a:p>
          <a:r>
            <a:rPr lang="en-US" dirty="0" err="1" smtClean="0"/>
            <a:t>Adv</a:t>
          </a:r>
          <a:r>
            <a:rPr lang="en-US" dirty="0" smtClean="0"/>
            <a:t>/</a:t>
          </a:r>
          <a:r>
            <a:rPr lang="en-US" dirty="0" err="1" smtClean="0"/>
            <a:t>Sv</a:t>
          </a:r>
          <a:r>
            <a:rPr lang="en-US" dirty="0" smtClean="0"/>
            <a:t> forwards reg.</a:t>
          </a:r>
          <a:endParaRPr lang="en-US" dirty="0"/>
        </a:p>
      </dgm:t>
    </dgm:pt>
    <dgm:pt modelId="{77CD4098-4F15-434A-9BAD-E96C4957499E}" type="parTrans" cxnId="{9B7F77C8-793B-4AC6-9EFF-B80C1A9AD274}">
      <dgm:prSet/>
      <dgm:spPr/>
      <dgm:t>
        <a:bodyPr/>
        <a:lstStyle/>
        <a:p>
          <a:endParaRPr lang="en-US"/>
        </a:p>
      </dgm:t>
    </dgm:pt>
    <dgm:pt modelId="{2F882EE3-7402-462D-B862-3D5422193CFD}" type="sibTrans" cxnId="{9B7F77C8-793B-4AC6-9EFF-B80C1A9AD274}">
      <dgm:prSet/>
      <dgm:spPr/>
      <dgm:t>
        <a:bodyPr/>
        <a:lstStyle/>
        <a:p>
          <a:endParaRPr lang="en-US"/>
        </a:p>
      </dgm:t>
    </dgm:pt>
    <dgm:pt modelId="{12148DEA-D513-498A-B09C-8721E09B2967}">
      <dgm:prSet phldrT="[Text]"/>
      <dgm:spPr/>
      <dgm:t>
        <a:bodyPr/>
        <a:lstStyle/>
        <a:p>
          <a:r>
            <a:rPr lang="en-US" dirty="0" smtClean="0"/>
            <a:t>Std. add/drops courses</a:t>
          </a:r>
          <a:endParaRPr lang="en-US" dirty="0"/>
        </a:p>
      </dgm:t>
    </dgm:pt>
    <dgm:pt modelId="{3CE0446F-39C5-4282-A09E-A20FE65CB1E8}" type="parTrans" cxnId="{1DEC224D-0AAC-47E4-8059-3097D1DAAAB4}">
      <dgm:prSet/>
      <dgm:spPr/>
      <dgm:t>
        <a:bodyPr/>
        <a:lstStyle/>
        <a:p>
          <a:endParaRPr lang="en-US"/>
        </a:p>
      </dgm:t>
    </dgm:pt>
    <dgm:pt modelId="{C9F920FE-DADB-42B1-8B08-AC31E5AA3219}" type="sibTrans" cxnId="{1DEC224D-0AAC-47E4-8059-3097D1DAAAB4}">
      <dgm:prSet/>
      <dgm:spPr/>
      <dgm:t>
        <a:bodyPr/>
        <a:lstStyle/>
        <a:p>
          <a:endParaRPr lang="en-US"/>
        </a:p>
      </dgm:t>
    </dgm:pt>
    <dgm:pt modelId="{6DDFDE7C-5804-4974-A88E-C08625D7EB1B}">
      <dgm:prSet phldrT="[Text]"/>
      <dgm:spPr/>
      <dgm:t>
        <a:bodyPr/>
        <a:lstStyle/>
        <a:p>
          <a:r>
            <a:rPr lang="en-US" dirty="0" smtClean="0"/>
            <a:t>Adv. forwards Add/drop</a:t>
          </a:r>
          <a:endParaRPr lang="en-US" dirty="0"/>
        </a:p>
      </dgm:t>
    </dgm:pt>
    <dgm:pt modelId="{548548F8-4942-46B5-ACAC-5F30E41C17EA}" type="parTrans" cxnId="{1F969D23-488F-4FC1-83E3-208E1254903C}">
      <dgm:prSet/>
      <dgm:spPr/>
      <dgm:t>
        <a:bodyPr/>
        <a:lstStyle/>
        <a:p>
          <a:endParaRPr lang="en-US"/>
        </a:p>
      </dgm:t>
    </dgm:pt>
    <dgm:pt modelId="{2314F365-6471-4496-A310-7828F781B9F5}" type="sibTrans" cxnId="{1F969D23-488F-4FC1-83E3-208E1254903C}">
      <dgm:prSet/>
      <dgm:spPr/>
      <dgm:t>
        <a:bodyPr/>
        <a:lstStyle/>
        <a:p>
          <a:endParaRPr lang="en-US"/>
        </a:p>
      </dgm:t>
    </dgm:pt>
    <dgm:pt modelId="{524B613C-FEF2-440B-A8A5-35A3D8A7105C}">
      <dgm:prSet phldrT="[Text]"/>
      <dgm:spPr/>
      <dgm:t>
        <a:bodyPr/>
        <a:lstStyle/>
        <a:p>
          <a:r>
            <a:rPr lang="en-US" dirty="0" smtClean="0"/>
            <a:t>HoD Approves reg.</a:t>
          </a:r>
          <a:endParaRPr lang="en-US" dirty="0"/>
        </a:p>
      </dgm:t>
    </dgm:pt>
    <dgm:pt modelId="{03B36FBF-0785-4B69-9E0F-55C545814C98}" type="parTrans" cxnId="{EA972207-2ACB-4994-AD1E-3929F549D0E5}">
      <dgm:prSet/>
      <dgm:spPr/>
      <dgm:t>
        <a:bodyPr/>
        <a:lstStyle/>
        <a:p>
          <a:endParaRPr lang="en-US"/>
        </a:p>
      </dgm:t>
    </dgm:pt>
    <dgm:pt modelId="{595BF0DE-31EE-495A-8BF8-14A50A1AC27D}" type="sibTrans" cxnId="{EA972207-2ACB-4994-AD1E-3929F549D0E5}">
      <dgm:prSet/>
      <dgm:spPr/>
      <dgm:t>
        <a:bodyPr/>
        <a:lstStyle/>
        <a:p>
          <a:endParaRPr lang="en-US"/>
        </a:p>
      </dgm:t>
    </dgm:pt>
    <dgm:pt modelId="{0E7C414E-1D87-4861-A78A-B9C1EC6BEEBA}">
      <dgm:prSet phldrT="[Text]"/>
      <dgm:spPr/>
      <dgm:t>
        <a:bodyPr/>
        <a:lstStyle/>
        <a:p>
          <a:r>
            <a:rPr lang="en-US" dirty="0" smtClean="0"/>
            <a:t>HoD approves Add/Drop</a:t>
          </a:r>
          <a:endParaRPr lang="en-US" dirty="0"/>
        </a:p>
      </dgm:t>
    </dgm:pt>
    <dgm:pt modelId="{C345E5D9-7E1A-4EE7-B578-646ED5714A3D}" type="parTrans" cxnId="{CAC7D9BE-3F60-4820-8F78-64A6A38A9319}">
      <dgm:prSet/>
      <dgm:spPr/>
      <dgm:t>
        <a:bodyPr/>
        <a:lstStyle/>
        <a:p>
          <a:endParaRPr lang="en-US"/>
        </a:p>
      </dgm:t>
    </dgm:pt>
    <dgm:pt modelId="{60BBB7DA-9A52-48EC-A0B8-08F590621386}" type="sibTrans" cxnId="{CAC7D9BE-3F60-4820-8F78-64A6A38A9319}">
      <dgm:prSet/>
      <dgm:spPr/>
      <dgm:t>
        <a:bodyPr/>
        <a:lstStyle/>
        <a:p>
          <a:endParaRPr lang="en-US"/>
        </a:p>
      </dgm:t>
    </dgm:pt>
    <dgm:pt modelId="{9FCAA5A1-F779-4A8F-A718-471578108CC4}" type="pres">
      <dgm:prSet presAssocID="{0511122F-5613-4D94-B3D9-045FD1A1FE71}" presName="diagram" presStyleCnt="0">
        <dgm:presLayoutVars>
          <dgm:dir/>
          <dgm:resizeHandles val="exact"/>
        </dgm:presLayoutVars>
      </dgm:prSet>
      <dgm:spPr/>
      <dgm:t>
        <a:bodyPr/>
        <a:lstStyle/>
        <a:p>
          <a:endParaRPr lang="en-US"/>
        </a:p>
      </dgm:t>
    </dgm:pt>
    <dgm:pt modelId="{537323FC-2825-4416-AB73-BE0839F2F046}" type="pres">
      <dgm:prSet presAssocID="{B707D7D2-621E-432A-9E8E-CB9E70D054DB}" presName="node" presStyleLbl="node1" presStyleIdx="0" presStyleCnt="7">
        <dgm:presLayoutVars>
          <dgm:bulletEnabled val="1"/>
        </dgm:presLayoutVars>
      </dgm:prSet>
      <dgm:spPr/>
      <dgm:t>
        <a:bodyPr/>
        <a:lstStyle/>
        <a:p>
          <a:endParaRPr lang="en-US"/>
        </a:p>
      </dgm:t>
    </dgm:pt>
    <dgm:pt modelId="{E19B06FC-F91F-47C9-B850-15737CE48816}" type="pres">
      <dgm:prSet presAssocID="{18BB0139-F389-4C1B-9CC4-F82283DD8893}" presName="sibTrans" presStyleLbl="sibTrans2D1" presStyleIdx="0" presStyleCnt="6"/>
      <dgm:spPr/>
      <dgm:t>
        <a:bodyPr/>
        <a:lstStyle/>
        <a:p>
          <a:endParaRPr lang="en-US"/>
        </a:p>
      </dgm:t>
    </dgm:pt>
    <dgm:pt modelId="{B460D402-3D5F-42A7-924D-8E5FB9F13BEC}" type="pres">
      <dgm:prSet presAssocID="{18BB0139-F389-4C1B-9CC4-F82283DD8893}" presName="connectorText" presStyleLbl="sibTrans2D1" presStyleIdx="0" presStyleCnt="6"/>
      <dgm:spPr/>
      <dgm:t>
        <a:bodyPr/>
        <a:lstStyle/>
        <a:p>
          <a:endParaRPr lang="en-US"/>
        </a:p>
      </dgm:t>
    </dgm:pt>
    <dgm:pt modelId="{6912E2FE-50FF-4F66-871C-0271DDD6CE74}" type="pres">
      <dgm:prSet presAssocID="{65159FFD-32EC-4327-9379-E3C1489457AF}" presName="node" presStyleLbl="node1" presStyleIdx="1" presStyleCnt="7">
        <dgm:presLayoutVars>
          <dgm:bulletEnabled val="1"/>
        </dgm:presLayoutVars>
      </dgm:prSet>
      <dgm:spPr/>
      <dgm:t>
        <a:bodyPr/>
        <a:lstStyle/>
        <a:p>
          <a:endParaRPr lang="en-US"/>
        </a:p>
      </dgm:t>
    </dgm:pt>
    <dgm:pt modelId="{81BF0FE6-DF88-4168-8182-0407E7F8CE43}" type="pres">
      <dgm:prSet presAssocID="{35FD1107-7605-432C-8944-881BDF6350B8}" presName="sibTrans" presStyleLbl="sibTrans2D1" presStyleIdx="1" presStyleCnt="6"/>
      <dgm:spPr/>
      <dgm:t>
        <a:bodyPr/>
        <a:lstStyle/>
        <a:p>
          <a:endParaRPr lang="en-US"/>
        </a:p>
      </dgm:t>
    </dgm:pt>
    <dgm:pt modelId="{4DEA0D56-E53A-4B5C-8B6F-DC215203D096}" type="pres">
      <dgm:prSet presAssocID="{35FD1107-7605-432C-8944-881BDF6350B8}" presName="connectorText" presStyleLbl="sibTrans2D1" presStyleIdx="1" presStyleCnt="6"/>
      <dgm:spPr/>
      <dgm:t>
        <a:bodyPr/>
        <a:lstStyle/>
        <a:p>
          <a:endParaRPr lang="en-US"/>
        </a:p>
      </dgm:t>
    </dgm:pt>
    <dgm:pt modelId="{0CD4392C-3576-4E36-B8ED-E767B83169D8}" type="pres">
      <dgm:prSet presAssocID="{A0648B63-BA80-433D-AFED-163CF43F11DA}" presName="node" presStyleLbl="node1" presStyleIdx="2" presStyleCnt="7">
        <dgm:presLayoutVars>
          <dgm:bulletEnabled val="1"/>
        </dgm:presLayoutVars>
      </dgm:prSet>
      <dgm:spPr/>
      <dgm:t>
        <a:bodyPr/>
        <a:lstStyle/>
        <a:p>
          <a:endParaRPr lang="en-US"/>
        </a:p>
      </dgm:t>
    </dgm:pt>
    <dgm:pt modelId="{768324FF-31DA-40CB-83A3-0E189DDA4A54}" type="pres">
      <dgm:prSet presAssocID="{2F882EE3-7402-462D-B862-3D5422193CFD}" presName="sibTrans" presStyleLbl="sibTrans2D1" presStyleIdx="2" presStyleCnt="6"/>
      <dgm:spPr/>
      <dgm:t>
        <a:bodyPr/>
        <a:lstStyle/>
        <a:p>
          <a:endParaRPr lang="en-US"/>
        </a:p>
      </dgm:t>
    </dgm:pt>
    <dgm:pt modelId="{865C8BF3-3012-4297-A336-15F18FD30BCA}" type="pres">
      <dgm:prSet presAssocID="{2F882EE3-7402-462D-B862-3D5422193CFD}" presName="connectorText" presStyleLbl="sibTrans2D1" presStyleIdx="2" presStyleCnt="6"/>
      <dgm:spPr/>
      <dgm:t>
        <a:bodyPr/>
        <a:lstStyle/>
        <a:p>
          <a:endParaRPr lang="en-US"/>
        </a:p>
      </dgm:t>
    </dgm:pt>
    <dgm:pt modelId="{9D05508F-A8BF-49ED-94D3-E55C4BF3A2F0}" type="pres">
      <dgm:prSet presAssocID="{524B613C-FEF2-440B-A8A5-35A3D8A7105C}" presName="node" presStyleLbl="node1" presStyleIdx="3" presStyleCnt="7">
        <dgm:presLayoutVars>
          <dgm:bulletEnabled val="1"/>
        </dgm:presLayoutVars>
      </dgm:prSet>
      <dgm:spPr/>
      <dgm:t>
        <a:bodyPr/>
        <a:lstStyle/>
        <a:p>
          <a:endParaRPr lang="en-US"/>
        </a:p>
      </dgm:t>
    </dgm:pt>
    <dgm:pt modelId="{8D3D4703-F7A1-40D4-B41B-9E70D58E43E4}" type="pres">
      <dgm:prSet presAssocID="{595BF0DE-31EE-495A-8BF8-14A50A1AC27D}" presName="sibTrans" presStyleLbl="sibTrans2D1" presStyleIdx="3" presStyleCnt="6"/>
      <dgm:spPr/>
      <dgm:t>
        <a:bodyPr/>
        <a:lstStyle/>
        <a:p>
          <a:endParaRPr lang="en-US"/>
        </a:p>
      </dgm:t>
    </dgm:pt>
    <dgm:pt modelId="{8CEB8A61-BC9B-4240-887D-EB9BBAB9CEA8}" type="pres">
      <dgm:prSet presAssocID="{595BF0DE-31EE-495A-8BF8-14A50A1AC27D}" presName="connectorText" presStyleLbl="sibTrans2D1" presStyleIdx="3" presStyleCnt="6"/>
      <dgm:spPr/>
      <dgm:t>
        <a:bodyPr/>
        <a:lstStyle/>
        <a:p>
          <a:endParaRPr lang="en-US"/>
        </a:p>
      </dgm:t>
    </dgm:pt>
    <dgm:pt modelId="{D7491E89-9570-4AF3-9D22-5DB095068223}" type="pres">
      <dgm:prSet presAssocID="{12148DEA-D513-498A-B09C-8721E09B2967}" presName="node" presStyleLbl="node1" presStyleIdx="4" presStyleCnt="7">
        <dgm:presLayoutVars>
          <dgm:bulletEnabled val="1"/>
        </dgm:presLayoutVars>
      </dgm:prSet>
      <dgm:spPr/>
      <dgm:t>
        <a:bodyPr/>
        <a:lstStyle/>
        <a:p>
          <a:endParaRPr lang="en-US"/>
        </a:p>
      </dgm:t>
    </dgm:pt>
    <dgm:pt modelId="{07E50209-C29F-4714-A4F0-0BB4594E4624}" type="pres">
      <dgm:prSet presAssocID="{C9F920FE-DADB-42B1-8B08-AC31E5AA3219}" presName="sibTrans" presStyleLbl="sibTrans2D1" presStyleIdx="4" presStyleCnt="6"/>
      <dgm:spPr/>
      <dgm:t>
        <a:bodyPr/>
        <a:lstStyle/>
        <a:p>
          <a:endParaRPr lang="en-US"/>
        </a:p>
      </dgm:t>
    </dgm:pt>
    <dgm:pt modelId="{F85B4E7C-251C-46E0-B1FB-DC03010A8459}" type="pres">
      <dgm:prSet presAssocID="{C9F920FE-DADB-42B1-8B08-AC31E5AA3219}" presName="connectorText" presStyleLbl="sibTrans2D1" presStyleIdx="4" presStyleCnt="6"/>
      <dgm:spPr/>
      <dgm:t>
        <a:bodyPr/>
        <a:lstStyle/>
        <a:p>
          <a:endParaRPr lang="en-US"/>
        </a:p>
      </dgm:t>
    </dgm:pt>
    <dgm:pt modelId="{CC2DDE2E-79C1-47C2-9E43-0C38E6ABC5AC}" type="pres">
      <dgm:prSet presAssocID="{6DDFDE7C-5804-4974-A88E-C08625D7EB1B}" presName="node" presStyleLbl="node1" presStyleIdx="5" presStyleCnt="7">
        <dgm:presLayoutVars>
          <dgm:bulletEnabled val="1"/>
        </dgm:presLayoutVars>
      </dgm:prSet>
      <dgm:spPr/>
      <dgm:t>
        <a:bodyPr/>
        <a:lstStyle/>
        <a:p>
          <a:endParaRPr lang="en-US"/>
        </a:p>
      </dgm:t>
    </dgm:pt>
    <dgm:pt modelId="{E6D6F376-1C86-4B57-9C0D-7C935DA581B3}" type="pres">
      <dgm:prSet presAssocID="{2314F365-6471-4496-A310-7828F781B9F5}" presName="sibTrans" presStyleLbl="sibTrans2D1" presStyleIdx="5" presStyleCnt="6"/>
      <dgm:spPr/>
      <dgm:t>
        <a:bodyPr/>
        <a:lstStyle/>
        <a:p>
          <a:endParaRPr lang="en-US"/>
        </a:p>
      </dgm:t>
    </dgm:pt>
    <dgm:pt modelId="{23A7526C-3789-47A6-A31A-A7D13B7CFF96}" type="pres">
      <dgm:prSet presAssocID="{2314F365-6471-4496-A310-7828F781B9F5}" presName="connectorText" presStyleLbl="sibTrans2D1" presStyleIdx="5" presStyleCnt="6"/>
      <dgm:spPr/>
      <dgm:t>
        <a:bodyPr/>
        <a:lstStyle/>
        <a:p>
          <a:endParaRPr lang="en-US"/>
        </a:p>
      </dgm:t>
    </dgm:pt>
    <dgm:pt modelId="{FF03B530-0D5B-4A4C-BB9D-67066A6D8D12}" type="pres">
      <dgm:prSet presAssocID="{0E7C414E-1D87-4861-A78A-B9C1EC6BEEBA}" presName="node" presStyleLbl="node1" presStyleIdx="6" presStyleCnt="7">
        <dgm:presLayoutVars>
          <dgm:bulletEnabled val="1"/>
        </dgm:presLayoutVars>
      </dgm:prSet>
      <dgm:spPr/>
      <dgm:t>
        <a:bodyPr/>
        <a:lstStyle/>
        <a:p>
          <a:endParaRPr lang="en-US"/>
        </a:p>
      </dgm:t>
    </dgm:pt>
  </dgm:ptLst>
  <dgm:cxnLst>
    <dgm:cxn modelId="{D917C90C-A712-43A0-9A9C-AD485D243B2D}" type="presOf" srcId="{524B613C-FEF2-440B-A8A5-35A3D8A7105C}" destId="{9D05508F-A8BF-49ED-94D3-E55C4BF3A2F0}" srcOrd="0" destOrd="0" presId="urn:microsoft.com/office/officeart/2005/8/layout/process5"/>
    <dgm:cxn modelId="{3BC48E7A-5556-481B-937B-06276701AD91}" srcId="{0511122F-5613-4D94-B3D9-045FD1A1FE71}" destId="{65159FFD-32EC-4327-9379-E3C1489457AF}" srcOrd="1" destOrd="0" parTransId="{4F8FB354-9767-4863-B98C-5316B9012085}" sibTransId="{35FD1107-7605-432C-8944-881BDF6350B8}"/>
    <dgm:cxn modelId="{1DEC224D-0AAC-47E4-8059-3097D1DAAAB4}" srcId="{0511122F-5613-4D94-B3D9-045FD1A1FE71}" destId="{12148DEA-D513-498A-B09C-8721E09B2967}" srcOrd="4" destOrd="0" parTransId="{3CE0446F-39C5-4282-A09E-A20FE65CB1E8}" sibTransId="{C9F920FE-DADB-42B1-8B08-AC31E5AA3219}"/>
    <dgm:cxn modelId="{94EC99CB-C3B1-49D6-ABE2-06F0B6AE7535}" type="presOf" srcId="{B707D7D2-621E-432A-9E8E-CB9E70D054DB}" destId="{537323FC-2825-4416-AB73-BE0839F2F046}" srcOrd="0" destOrd="0" presId="urn:microsoft.com/office/officeart/2005/8/layout/process5"/>
    <dgm:cxn modelId="{1F969D23-488F-4FC1-83E3-208E1254903C}" srcId="{0511122F-5613-4D94-B3D9-045FD1A1FE71}" destId="{6DDFDE7C-5804-4974-A88E-C08625D7EB1B}" srcOrd="5" destOrd="0" parTransId="{548548F8-4942-46B5-ACAC-5F30E41C17EA}" sibTransId="{2314F365-6471-4496-A310-7828F781B9F5}"/>
    <dgm:cxn modelId="{EA972207-2ACB-4994-AD1E-3929F549D0E5}" srcId="{0511122F-5613-4D94-B3D9-045FD1A1FE71}" destId="{524B613C-FEF2-440B-A8A5-35A3D8A7105C}" srcOrd="3" destOrd="0" parTransId="{03B36FBF-0785-4B69-9E0F-55C545814C98}" sibTransId="{595BF0DE-31EE-495A-8BF8-14A50A1AC27D}"/>
    <dgm:cxn modelId="{7D4D44B1-52BA-4EAC-BB7F-49C484DA9542}" type="presOf" srcId="{2314F365-6471-4496-A310-7828F781B9F5}" destId="{E6D6F376-1C86-4B57-9C0D-7C935DA581B3}" srcOrd="0" destOrd="0" presId="urn:microsoft.com/office/officeart/2005/8/layout/process5"/>
    <dgm:cxn modelId="{2FB110E9-8BA2-4610-B1A2-9FE499184499}" type="presOf" srcId="{C9F920FE-DADB-42B1-8B08-AC31E5AA3219}" destId="{07E50209-C29F-4714-A4F0-0BB4594E4624}" srcOrd="0" destOrd="0" presId="urn:microsoft.com/office/officeart/2005/8/layout/process5"/>
    <dgm:cxn modelId="{55F405AE-5F36-4B39-816C-41464D3F24E8}" type="presOf" srcId="{2F882EE3-7402-462D-B862-3D5422193CFD}" destId="{768324FF-31DA-40CB-83A3-0E189DDA4A54}" srcOrd="0" destOrd="0" presId="urn:microsoft.com/office/officeart/2005/8/layout/process5"/>
    <dgm:cxn modelId="{EF6E7ACE-CBA3-4170-92EC-8CBDD6048C50}" type="presOf" srcId="{35FD1107-7605-432C-8944-881BDF6350B8}" destId="{81BF0FE6-DF88-4168-8182-0407E7F8CE43}" srcOrd="0" destOrd="0" presId="urn:microsoft.com/office/officeart/2005/8/layout/process5"/>
    <dgm:cxn modelId="{41442377-30D0-46CA-99FB-0F7988DFBF0E}" type="presOf" srcId="{18BB0139-F389-4C1B-9CC4-F82283DD8893}" destId="{E19B06FC-F91F-47C9-B850-15737CE48816}" srcOrd="0" destOrd="0" presId="urn:microsoft.com/office/officeart/2005/8/layout/process5"/>
    <dgm:cxn modelId="{237CB9C5-CF0B-493C-A442-94EBBF9D1657}" type="presOf" srcId="{65159FFD-32EC-4327-9379-E3C1489457AF}" destId="{6912E2FE-50FF-4F66-871C-0271DDD6CE74}" srcOrd="0" destOrd="0" presId="urn:microsoft.com/office/officeart/2005/8/layout/process5"/>
    <dgm:cxn modelId="{FB6EFBA5-5537-42A2-900F-5FF15E68CBC2}" type="presOf" srcId="{C9F920FE-DADB-42B1-8B08-AC31E5AA3219}" destId="{F85B4E7C-251C-46E0-B1FB-DC03010A8459}" srcOrd="1" destOrd="0" presId="urn:microsoft.com/office/officeart/2005/8/layout/process5"/>
    <dgm:cxn modelId="{82A4E7C2-DB6A-4848-900C-8C64AAD6D910}" type="presOf" srcId="{595BF0DE-31EE-495A-8BF8-14A50A1AC27D}" destId="{8CEB8A61-BC9B-4240-887D-EB9BBAB9CEA8}" srcOrd="1" destOrd="0" presId="urn:microsoft.com/office/officeart/2005/8/layout/process5"/>
    <dgm:cxn modelId="{2F66F7D0-4E3F-46F1-9348-F00868FBD1B8}" srcId="{0511122F-5613-4D94-B3D9-045FD1A1FE71}" destId="{B707D7D2-621E-432A-9E8E-CB9E70D054DB}" srcOrd="0" destOrd="0" parTransId="{7585C0B8-763D-43F5-9D55-ABE4C63AB4C8}" sibTransId="{18BB0139-F389-4C1B-9CC4-F82283DD8893}"/>
    <dgm:cxn modelId="{9B7F77C8-793B-4AC6-9EFF-B80C1A9AD274}" srcId="{0511122F-5613-4D94-B3D9-045FD1A1FE71}" destId="{A0648B63-BA80-433D-AFED-163CF43F11DA}" srcOrd="2" destOrd="0" parTransId="{77CD4098-4F15-434A-9BAD-E96C4957499E}" sibTransId="{2F882EE3-7402-462D-B862-3D5422193CFD}"/>
    <dgm:cxn modelId="{EF47C3CC-4AD1-4D5D-BCB0-6A1F157019B1}" type="presOf" srcId="{6DDFDE7C-5804-4974-A88E-C08625D7EB1B}" destId="{CC2DDE2E-79C1-47C2-9E43-0C38E6ABC5AC}" srcOrd="0" destOrd="0" presId="urn:microsoft.com/office/officeart/2005/8/layout/process5"/>
    <dgm:cxn modelId="{83BA4011-5C17-4320-AFB9-17F859B0B09C}" type="presOf" srcId="{35FD1107-7605-432C-8944-881BDF6350B8}" destId="{4DEA0D56-E53A-4B5C-8B6F-DC215203D096}" srcOrd="1" destOrd="0" presId="urn:microsoft.com/office/officeart/2005/8/layout/process5"/>
    <dgm:cxn modelId="{93AEA2E8-9E44-4F02-BB25-A449F3FC8F4F}" type="presOf" srcId="{18BB0139-F389-4C1B-9CC4-F82283DD8893}" destId="{B460D402-3D5F-42A7-924D-8E5FB9F13BEC}" srcOrd="1" destOrd="0" presId="urn:microsoft.com/office/officeart/2005/8/layout/process5"/>
    <dgm:cxn modelId="{510B6184-6AE3-49FF-B718-0AC455B51148}" type="presOf" srcId="{2314F365-6471-4496-A310-7828F781B9F5}" destId="{23A7526C-3789-47A6-A31A-A7D13B7CFF96}" srcOrd="1" destOrd="0" presId="urn:microsoft.com/office/officeart/2005/8/layout/process5"/>
    <dgm:cxn modelId="{CAC7D9BE-3F60-4820-8F78-64A6A38A9319}" srcId="{0511122F-5613-4D94-B3D9-045FD1A1FE71}" destId="{0E7C414E-1D87-4861-A78A-B9C1EC6BEEBA}" srcOrd="6" destOrd="0" parTransId="{C345E5D9-7E1A-4EE7-B578-646ED5714A3D}" sibTransId="{60BBB7DA-9A52-48EC-A0B8-08F590621386}"/>
    <dgm:cxn modelId="{B8E12914-5710-4AF2-B757-9EB6DFE2CBB6}" type="presOf" srcId="{12148DEA-D513-498A-B09C-8721E09B2967}" destId="{D7491E89-9570-4AF3-9D22-5DB095068223}" srcOrd="0" destOrd="0" presId="urn:microsoft.com/office/officeart/2005/8/layout/process5"/>
    <dgm:cxn modelId="{14BBD2F1-663C-418A-9A39-C34916FF6F06}" type="presOf" srcId="{0511122F-5613-4D94-B3D9-045FD1A1FE71}" destId="{9FCAA5A1-F779-4A8F-A718-471578108CC4}" srcOrd="0" destOrd="0" presId="urn:microsoft.com/office/officeart/2005/8/layout/process5"/>
    <dgm:cxn modelId="{8659D745-D688-4D24-B089-19A89AF8EF66}" type="presOf" srcId="{595BF0DE-31EE-495A-8BF8-14A50A1AC27D}" destId="{8D3D4703-F7A1-40D4-B41B-9E70D58E43E4}" srcOrd="0" destOrd="0" presId="urn:microsoft.com/office/officeart/2005/8/layout/process5"/>
    <dgm:cxn modelId="{A0A57A02-F66F-451F-9668-28474A11CA24}" type="presOf" srcId="{2F882EE3-7402-462D-B862-3D5422193CFD}" destId="{865C8BF3-3012-4297-A336-15F18FD30BCA}" srcOrd="1" destOrd="0" presId="urn:microsoft.com/office/officeart/2005/8/layout/process5"/>
    <dgm:cxn modelId="{62D56D30-9A9A-414D-BD49-E48FE8C1B9E9}" type="presOf" srcId="{0E7C414E-1D87-4861-A78A-B9C1EC6BEEBA}" destId="{FF03B530-0D5B-4A4C-BB9D-67066A6D8D12}" srcOrd="0" destOrd="0" presId="urn:microsoft.com/office/officeart/2005/8/layout/process5"/>
    <dgm:cxn modelId="{E763F650-3404-4805-97BE-2B1289A53BA2}" type="presOf" srcId="{A0648B63-BA80-433D-AFED-163CF43F11DA}" destId="{0CD4392C-3576-4E36-B8ED-E767B83169D8}" srcOrd="0" destOrd="0" presId="urn:microsoft.com/office/officeart/2005/8/layout/process5"/>
    <dgm:cxn modelId="{17802DC7-764E-433C-AD8E-98C95072760F}" type="presParOf" srcId="{9FCAA5A1-F779-4A8F-A718-471578108CC4}" destId="{537323FC-2825-4416-AB73-BE0839F2F046}" srcOrd="0" destOrd="0" presId="urn:microsoft.com/office/officeart/2005/8/layout/process5"/>
    <dgm:cxn modelId="{412A55FC-B02B-40AD-8C8A-4B7EBB82957F}" type="presParOf" srcId="{9FCAA5A1-F779-4A8F-A718-471578108CC4}" destId="{E19B06FC-F91F-47C9-B850-15737CE48816}" srcOrd="1" destOrd="0" presId="urn:microsoft.com/office/officeart/2005/8/layout/process5"/>
    <dgm:cxn modelId="{391CE94C-40D9-4200-A678-D61E4F459EFA}" type="presParOf" srcId="{E19B06FC-F91F-47C9-B850-15737CE48816}" destId="{B460D402-3D5F-42A7-924D-8E5FB9F13BEC}" srcOrd="0" destOrd="0" presId="urn:microsoft.com/office/officeart/2005/8/layout/process5"/>
    <dgm:cxn modelId="{91297F3B-29A1-48B4-B412-5DF703BB4EB9}" type="presParOf" srcId="{9FCAA5A1-F779-4A8F-A718-471578108CC4}" destId="{6912E2FE-50FF-4F66-871C-0271DDD6CE74}" srcOrd="2" destOrd="0" presId="urn:microsoft.com/office/officeart/2005/8/layout/process5"/>
    <dgm:cxn modelId="{AD13928C-9A0B-4E90-B16A-5BEB1E8E9AAB}" type="presParOf" srcId="{9FCAA5A1-F779-4A8F-A718-471578108CC4}" destId="{81BF0FE6-DF88-4168-8182-0407E7F8CE43}" srcOrd="3" destOrd="0" presId="urn:microsoft.com/office/officeart/2005/8/layout/process5"/>
    <dgm:cxn modelId="{092B2907-F2AB-441C-8771-073AF9F6B612}" type="presParOf" srcId="{81BF0FE6-DF88-4168-8182-0407E7F8CE43}" destId="{4DEA0D56-E53A-4B5C-8B6F-DC215203D096}" srcOrd="0" destOrd="0" presId="urn:microsoft.com/office/officeart/2005/8/layout/process5"/>
    <dgm:cxn modelId="{F2E6C1EA-2CD1-4B14-AF12-7C00AFDAFCEC}" type="presParOf" srcId="{9FCAA5A1-F779-4A8F-A718-471578108CC4}" destId="{0CD4392C-3576-4E36-B8ED-E767B83169D8}" srcOrd="4" destOrd="0" presId="urn:microsoft.com/office/officeart/2005/8/layout/process5"/>
    <dgm:cxn modelId="{511A2F2F-4EF1-4D8F-9016-99D4BE6C2F50}" type="presParOf" srcId="{9FCAA5A1-F779-4A8F-A718-471578108CC4}" destId="{768324FF-31DA-40CB-83A3-0E189DDA4A54}" srcOrd="5" destOrd="0" presId="urn:microsoft.com/office/officeart/2005/8/layout/process5"/>
    <dgm:cxn modelId="{F057A827-E410-4AC5-866E-616859CB0E18}" type="presParOf" srcId="{768324FF-31DA-40CB-83A3-0E189DDA4A54}" destId="{865C8BF3-3012-4297-A336-15F18FD30BCA}" srcOrd="0" destOrd="0" presId="urn:microsoft.com/office/officeart/2005/8/layout/process5"/>
    <dgm:cxn modelId="{C13D09C6-B5B6-4123-A02F-B0EC19297245}" type="presParOf" srcId="{9FCAA5A1-F779-4A8F-A718-471578108CC4}" destId="{9D05508F-A8BF-49ED-94D3-E55C4BF3A2F0}" srcOrd="6" destOrd="0" presId="urn:microsoft.com/office/officeart/2005/8/layout/process5"/>
    <dgm:cxn modelId="{F4A8D59E-0974-49E3-884E-148658A9F2D1}" type="presParOf" srcId="{9FCAA5A1-F779-4A8F-A718-471578108CC4}" destId="{8D3D4703-F7A1-40D4-B41B-9E70D58E43E4}" srcOrd="7" destOrd="0" presId="urn:microsoft.com/office/officeart/2005/8/layout/process5"/>
    <dgm:cxn modelId="{49A4861B-300F-48A6-B3D2-3AAC868B660B}" type="presParOf" srcId="{8D3D4703-F7A1-40D4-B41B-9E70D58E43E4}" destId="{8CEB8A61-BC9B-4240-887D-EB9BBAB9CEA8}" srcOrd="0" destOrd="0" presId="urn:microsoft.com/office/officeart/2005/8/layout/process5"/>
    <dgm:cxn modelId="{86F9D402-D637-4B8E-9FFD-A78A6898ACEC}" type="presParOf" srcId="{9FCAA5A1-F779-4A8F-A718-471578108CC4}" destId="{D7491E89-9570-4AF3-9D22-5DB095068223}" srcOrd="8" destOrd="0" presId="urn:microsoft.com/office/officeart/2005/8/layout/process5"/>
    <dgm:cxn modelId="{2E983658-50C7-4EB7-8885-DB1EF6C18355}" type="presParOf" srcId="{9FCAA5A1-F779-4A8F-A718-471578108CC4}" destId="{07E50209-C29F-4714-A4F0-0BB4594E4624}" srcOrd="9" destOrd="0" presId="urn:microsoft.com/office/officeart/2005/8/layout/process5"/>
    <dgm:cxn modelId="{CEAFD3A6-411B-4FBF-A5C4-1DAE833400B2}" type="presParOf" srcId="{07E50209-C29F-4714-A4F0-0BB4594E4624}" destId="{F85B4E7C-251C-46E0-B1FB-DC03010A8459}" srcOrd="0" destOrd="0" presId="urn:microsoft.com/office/officeart/2005/8/layout/process5"/>
    <dgm:cxn modelId="{DC055232-6497-468E-BF6D-54A4C9B34323}" type="presParOf" srcId="{9FCAA5A1-F779-4A8F-A718-471578108CC4}" destId="{CC2DDE2E-79C1-47C2-9E43-0C38E6ABC5AC}" srcOrd="10" destOrd="0" presId="urn:microsoft.com/office/officeart/2005/8/layout/process5"/>
    <dgm:cxn modelId="{A5FE8DC0-0BDE-4561-9F6C-785F99C9B964}" type="presParOf" srcId="{9FCAA5A1-F779-4A8F-A718-471578108CC4}" destId="{E6D6F376-1C86-4B57-9C0D-7C935DA581B3}" srcOrd="11" destOrd="0" presId="urn:microsoft.com/office/officeart/2005/8/layout/process5"/>
    <dgm:cxn modelId="{91CE9711-F630-415B-AF45-D92E2154FEF9}" type="presParOf" srcId="{E6D6F376-1C86-4B57-9C0D-7C935DA581B3}" destId="{23A7526C-3789-47A6-A31A-A7D13B7CFF96}" srcOrd="0" destOrd="0" presId="urn:microsoft.com/office/officeart/2005/8/layout/process5"/>
    <dgm:cxn modelId="{81B1610F-DBD5-4E96-8AA1-B45D8334F62F}" type="presParOf" srcId="{9FCAA5A1-F779-4A8F-A718-471578108CC4}" destId="{FF03B530-0D5B-4A4C-BB9D-67066A6D8D12}" srcOrd="12" destOrd="0" presId="urn:microsoft.com/office/officeart/2005/8/layout/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6706012-76AF-418A-BDA2-F6910DA472B8}"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en-US"/>
        </a:p>
      </dgm:t>
    </dgm:pt>
    <dgm:pt modelId="{0724D073-7A58-42B3-8AD8-AB6729474307}">
      <dgm:prSet phldrT="[Text]"/>
      <dgm:spPr/>
      <dgm:t>
        <a:bodyPr/>
        <a:lstStyle/>
        <a:p>
          <a:r>
            <a:rPr lang="en-US" dirty="0" smtClean="0"/>
            <a:t>In- Course</a:t>
          </a:r>
          <a:endParaRPr lang="en-US" dirty="0"/>
        </a:p>
      </dgm:t>
    </dgm:pt>
    <dgm:pt modelId="{F7FF2715-D925-4E8B-8CAF-90EAE55467C5}" type="parTrans" cxnId="{AD3C05BC-6B88-46B3-B97A-38E7CC1B8D84}">
      <dgm:prSet/>
      <dgm:spPr/>
      <dgm:t>
        <a:bodyPr/>
        <a:lstStyle/>
        <a:p>
          <a:endParaRPr lang="en-US"/>
        </a:p>
      </dgm:t>
    </dgm:pt>
    <dgm:pt modelId="{F42FAB6F-2064-470A-8A68-44A644F81B55}" type="sibTrans" cxnId="{AD3C05BC-6B88-46B3-B97A-38E7CC1B8D84}">
      <dgm:prSet/>
      <dgm:spPr/>
      <dgm:t>
        <a:bodyPr/>
        <a:lstStyle/>
        <a:p>
          <a:endParaRPr lang="en-US"/>
        </a:p>
      </dgm:t>
    </dgm:pt>
    <dgm:pt modelId="{508E1B31-274D-4A74-8A2C-3447C0114309}">
      <dgm:prSet phldrT="[Text]"/>
      <dgm:spPr/>
      <dgm:t>
        <a:bodyPr/>
        <a:lstStyle/>
        <a:p>
          <a:r>
            <a:rPr lang="en-US" dirty="0" smtClean="0"/>
            <a:t>Tests</a:t>
          </a:r>
        </a:p>
        <a:p>
          <a:r>
            <a:rPr lang="en-US" dirty="0" smtClean="0"/>
            <a:t>Assignments</a:t>
          </a:r>
        </a:p>
        <a:p>
          <a:r>
            <a:rPr lang="en-US" dirty="0" smtClean="0"/>
            <a:t>Mid-Terms</a:t>
          </a:r>
        </a:p>
        <a:p>
          <a:r>
            <a:rPr lang="en-US" dirty="0" smtClean="0"/>
            <a:t>Projects</a:t>
          </a:r>
          <a:endParaRPr lang="en-US" dirty="0"/>
        </a:p>
      </dgm:t>
    </dgm:pt>
    <dgm:pt modelId="{8D281C3A-2895-435C-AD89-B9AB3656AC32}" type="parTrans" cxnId="{79663683-02FD-4020-957B-390535118F60}">
      <dgm:prSet/>
      <dgm:spPr/>
      <dgm:t>
        <a:bodyPr/>
        <a:lstStyle/>
        <a:p>
          <a:endParaRPr lang="en-US"/>
        </a:p>
      </dgm:t>
    </dgm:pt>
    <dgm:pt modelId="{A56E2009-CFA1-423F-92BD-269B0938D677}" type="sibTrans" cxnId="{79663683-02FD-4020-957B-390535118F60}">
      <dgm:prSet/>
      <dgm:spPr/>
      <dgm:t>
        <a:bodyPr/>
        <a:lstStyle/>
        <a:p>
          <a:endParaRPr lang="en-US"/>
        </a:p>
      </dgm:t>
    </dgm:pt>
    <dgm:pt modelId="{88B12748-0A1A-42A9-96A5-82BAF7A95B7F}">
      <dgm:prSet phldrT="[Text]"/>
      <dgm:spPr/>
      <dgm:t>
        <a:bodyPr/>
        <a:lstStyle/>
        <a:p>
          <a:r>
            <a:rPr lang="en-US" dirty="0" smtClean="0"/>
            <a:t>Sem. Finals</a:t>
          </a:r>
          <a:endParaRPr lang="en-US" dirty="0"/>
        </a:p>
      </dgm:t>
    </dgm:pt>
    <dgm:pt modelId="{3B98B77F-47EE-4042-ABC3-FBD3997F5544}" type="parTrans" cxnId="{ABD9E426-6830-49E2-98BB-AB231559FB88}">
      <dgm:prSet/>
      <dgm:spPr/>
      <dgm:t>
        <a:bodyPr/>
        <a:lstStyle/>
        <a:p>
          <a:endParaRPr lang="en-US"/>
        </a:p>
      </dgm:t>
    </dgm:pt>
    <dgm:pt modelId="{1F3E0943-5CFF-4572-ADB7-87373B7621BE}" type="sibTrans" cxnId="{ABD9E426-6830-49E2-98BB-AB231559FB88}">
      <dgm:prSet/>
      <dgm:spPr/>
      <dgm:t>
        <a:bodyPr/>
        <a:lstStyle/>
        <a:p>
          <a:endParaRPr lang="en-US"/>
        </a:p>
      </dgm:t>
    </dgm:pt>
    <dgm:pt modelId="{AEF56143-5C39-42D2-9342-E03248485828}">
      <dgm:prSet phldrT="[Text]"/>
      <dgm:spPr/>
      <dgm:t>
        <a:bodyPr/>
        <a:lstStyle/>
        <a:p>
          <a:r>
            <a:rPr lang="en-US" dirty="0" smtClean="0"/>
            <a:t>written examination and / or other tests</a:t>
          </a:r>
          <a:endParaRPr lang="en-US" dirty="0"/>
        </a:p>
      </dgm:t>
    </dgm:pt>
    <dgm:pt modelId="{CC41B7EE-B643-41A9-AD58-E787CC189C68}" type="parTrans" cxnId="{BB1591BE-ADAF-475E-9763-DBA678E55386}">
      <dgm:prSet/>
      <dgm:spPr/>
      <dgm:t>
        <a:bodyPr/>
        <a:lstStyle/>
        <a:p>
          <a:endParaRPr lang="en-US"/>
        </a:p>
      </dgm:t>
    </dgm:pt>
    <dgm:pt modelId="{3CE5DE58-5926-453A-AE66-79288B477E1F}" type="sibTrans" cxnId="{BB1591BE-ADAF-475E-9763-DBA678E55386}">
      <dgm:prSet/>
      <dgm:spPr/>
      <dgm:t>
        <a:bodyPr/>
        <a:lstStyle/>
        <a:p>
          <a:endParaRPr lang="en-US"/>
        </a:p>
      </dgm:t>
    </dgm:pt>
    <dgm:pt modelId="{27E911ED-9472-4E6A-99FB-031C3CA93E70}">
      <dgm:prSet phldrT="[Text]"/>
      <dgm:spPr/>
      <dgm:t>
        <a:bodyPr/>
        <a:lstStyle/>
        <a:p>
          <a:r>
            <a:rPr lang="en-US" dirty="0" smtClean="0"/>
            <a:t>Combined</a:t>
          </a:r>
        </a:p>
        <a:p>
          <a:r>
            <a:rPr lang="en-US" dirty="0" smtClean="0"/>
            <a:t>Evaluation</a:t>
          </a:r>
          <a:endParaRPr lang="en-US" dirty="0"/>
        </a:p>
      </dgm:t>
    </dgm:pt>
    <dgm:pt modelId="{6007F4A0-83ED-4CE9-8B5D-38F793B9188F}" type="parTrans" cxnId="{3D30EE95-F747-4DC7-A863-997B47FC5FA4}">
      <dgm:prSet/>
      <dgm:spPr/>
      <dgm:t>
        <a:bodyPr/>
        <a:lstStyle/>
        <a:p>
          <a:endParaRPr lang="en-US"/>
        </a:p>
      </dgm:t>
    </dgm:pt>
    <dgm:pt modelId="{0C2F7B95-649B-486B-BC23-12970682F7BE}" type="sibTrans" cxnId="{3D30EE95-F747-4DC7-A863-997B47FC5FA4}">
      <dgm:prSet/>
      <dgm:spPr/>
      <dgm:t>
        <a:bodyPr/>
        <a:lstStyle/>
        <a:p>
          <a:endParaRPr lang="en-US"/>
        </a:p>
      </dgm:t>
    </dgm:pt>
    <dgm:pt modelId="{42644425-88BA-482D-A97D-1ECF05B7DD9C}">
      <dgm:prSet phldrT="[Text]"/>
      <dgm:spPr/>
      <dgm:t>
        <a:bodyPr/>
        <a:lstStyle/>
        <a:p>
          <a:r>
            <a:rPr lang="en-US" dirty="0" smtClean="0"/>
            <a:t>In-Course</a:t>
          </a:r>
        </a:p>
        <a:p>
          <a:r>
            <a:rPr lang="en-US" dirty="0" smtClean="0"/>
            <a:t>Sem. Finals</a:t>
          </a:r>
          <a:endParaRPr lang="en-US" dirty="0"/>
        </a:p>
      </dgm:t>
    </dgm:pt>
    <dgm:pt modelId="{F92A8098-B9CA-44AE-8F94-5C7418C1FE61}" type="parTrans" cxnId="{AEB55B07-7B04-46BE-963E-6DF0E5F16567}">
      <dgm:prSet/>
      <dgm:spPr/>
      <dgm:t>
        <a:bodyPr/>
        <a:lstStyle/>
        <a:p>
          <a:endParaRPr lang="en-US"/>
        </a:p>
      </dgm:t>
    </dgm:pt>
    <dgm:pt modelId="{178D767B-D5B3-4855-9849-0C2D6DA36558}" type="sibTrans" cxnId="{AEB55B07-7B04-46BE-963E-6DF0E5F16567}">
      <dgm:prSet/>
      <dgm:spPr/>
      <dgm:t>
        <a:bodyPr/>
        <a:lstStyle/>
        <a:p>
          <a:endParaRPr lang="en-US"/>
        </a:p>
      </dgm:t>
    </dgm:pt>
    <dgm:pt modelId="{D9525477-87B9-45D3-AB1A-27C51FCF26EC}" type="pres">
      <dgm:prSet presAssocID="{66706012-76AF-418A-BDA2-F6910DA472B8}" presName="Name0" presStyleCnt="0">
        <dgm:presLayoutVars>
          <dgm:chMax/>
          <dgm:chPref/>
          <dgm:dir/>
          <dgm:animLvl val="lvl"/>
        </dgm:presLayoutVars>
      </dgm:prSet>
      <dgm:spPr/>
      <dgm:t>
        <a:bodyPr/>
        <a:lstStyle/>
        <a:p>
          <a:endParaRPr lang="en-US"/>
        </a:p>
      </dgm:t>
    </dgm:pt>
    <dgm:pt modelId="{6BE560A6-8E7A-4F41-A38D-647A098475D2}" type="pres">
      <dgm:prSet presAssocID="{0724D073-7A58-42B3-8AD8-AB6729474307}" presName="composite" presStyleCnt="0"/>
      <dgm:spPr/>
    </dgm:pt>
    <dgm:pt modelId="{F9462B29-9E8D-48A0-9876-885B141B55F7}" type="pres">
      <dgm:prSet presAssocID="{0724D073-7A58-42B3-8AD8-AB6729474307}" presName="Parent1" presStyleLbl="node1" presStyleIdx="0" presStyleCnt="6">
        <dgm:presLayoutVars>
          <dgm:chMax val="1"/>
          <dgm:chPref val="1"/>
          <dgm:bulletEnabled val="1"/>
        </dgm:presLayoutVars>
      </dgm:prSet>
      <dgm:spPr/>
      <dgm:t>
        <a:bodyPr/>
        <a:lstStyle/>
        <a:p>
          <a:endParaRPr lang="en-US"/>
        </a:p>
      </dgm:t>
    </dgm:pt>
    <dgm:pt modelId="{79073D07-C44B-4DA7-86A2-F632BBB4132C}" type="pres">
      <dgm:prSet presAssocID="{0724D073-7A58-42B3-8AD8-AB6729474307}" presName="Childtext1" presStyleLbl="revTx" presStyleIdx="0" presStyleCnt="3">
        <dgm:presLayoutVars>
          <dgm:chMax val="0"/>
          <dgm:chPref val="0"/>
          <dgm:bulletEnabled val="1"/>
        </dgm:presLayoutVars>
      </dgm:prSet>
      <dgm:spPr/>
      <dgm:t>
        <a:bodyPr/>
        <a:lstStyle/>
        <a:p>
          <a:endParaRPr lang="en-US"/>
        </a:p>
      </dgm:t>
    </dgm:pt>
    <dgm:pt modelId="{3CA2383F-0505-4105-8D16-BA9EAC23FDB5}" type="pres">
      <dgm:prSet presAssocID="{0724D073-7A58-42B3-8AD8-AB6729474307}" presName="BalanceSpacing" presStyleCnt="0"/>
      <dgm:spPr/>
    </dgm:pt>
    <dgm:pt modelId="{2810E84A-3FDC-41F8-AF76-FA57733F3CC5}" type="pres">
      <dgm:prSet presAssocID="{0724D073-7A58-42B3-8AD8-AB6729474307}" presName="BalanceSpacing1" presStyleCnt="0"/>
      <dgm:spPr/>
    </dgm:pt>
    <dgm:pt modelId="{F4D74C12-7B92-48B8-B7AD-2CCD4F39BF17}" type="pres">
      <dgm:prSet presAssocID="{F42FAB6F-2064-470A-8A68-44A644F81B55}" presName="Accent1Text" presStyleLbl="node1" presStyleIdx="1" presStyleCnt="6"/>
      <dgm:spPr/>
      <dgm:t>
        <a:bodyPr/>
        <a:lstStyle/>
        <a:p>
          <a:endParaRPr lang="en-US"/>
        </a:p>
      </dgm:t>
    </dgm:pt>
    <dgm:pt modelId="{D9F35E95-7807-4A46-9796-6063BCD9B7E7}" type="pres">
      <dgm:prSet presAssocID="{F42FAB6F-2064-470A-8A68-44A644F81B55}" presName="spaceBetweenRectangles" presStyleCnt="0"/>
      <dgm:spPr/>
    </dgm:pt>
    <dgm:pt modelId="{617B9EE9-957D-4163-A2FB-D71C426718A4}" type="pres">
      <dgm:prSet presAssocID="{88B12748-0A1A-42A9-96A5-82BAF7A95B7F}" presName="composite" presStyleCnt="0"/>
      <dgm:spPr/>
    </dgm:pt>
    <dgm:pt modelId="{FB92499B-B6AC-439F-B728-A4B3200B805F}" type="pres">
      <dgm:prSet presAssocID="{88B12748-0A1A-42A9-96A5-82BAF7A95B7F}" presName="Parent1" presStyleLbl="node1" presStyleIdx="2" presStyleCnt="6">
        <dgm:presLayoutVars>
          <dgm:chMax val="1"/>
          <dgm:chPref val="1"/>
          <dgm:bulletEnabled val="1"/>
        </dgm:presLayoutVars>
      </dgm:prSet>
      <dgm:spPr/>
      <dgm:t>
        <a:bodyPr/>
        <a:lstStyle/>
        <a:p>
          <a:endParaRPr lang="en-US"/>
        </a:p>
      </dgm:t>
    </dgm:pt>
    <dgm:pt modelId="{CB015987-D409-4ECA-8049-4D9CD5F8091E}" type="pres">
      <dgm:prSet presAssocID="{88B12748-0A1A-42A9-96A5-82BAF7A95B7F}" presName="Childtext1" presStyleLbl="revTx" presStyleIdx="1" presStyleCnt="3">
        <dgm:presLayoutVars>
          <dgm:chMax val="0"/>
          <dgm:chPref val="0"/>
          <dgm:bulletEnabled val="1"/>
        </dgm:presLayoutVars>
      </dgm:prSet>
      <dgm:spPr/>
      <dgm:t>
        <a:bodyPr/>
        <a:lstStyle/>
        <a:p>
          <a:endParaRPr lang="en-US"/>
        </a:p>
      </dgm:t>
    </dgm:pt>
    <dgm:pt modelId="{90475EF3-7F87-4306-B0E4-019006C00B53}" type="pres">
      <dgm:prSet presAssocID="{88B12748-0A1A-42A9-96A5-82BAF7A95B7F}" presName="BalanceSpacing" presStyleCnt="0"/>
      <dgm:spPr/>
    </dgm:pt>
    <dgm:pt modelId="{290839DC-7EBA-4EBA-9728-F241B18A75E7}" type="pres">
      <dgm:prSet presAssocID="{88B12748-0A1A-42A9-96A5-82BAF7A95B7F}" presName="BalanceSpacing1" presStyleCnt="0"/>
      <dgm:spPr/>
    </dgm:pt>
    <dgm:pt modelId="{338CD36D-9C31-4520-880D-812234029D46}" type="pres">
      <dgm:prSet presAssocID="{1F3E0943-5CFF-4572-ADB7-87373B7621BE}" presName="Accent1Text" presStyleLbl="node1" presStyleIdx="3" presStyleCnt="6"/>
      <dgm:spPr/>
      <dgm:t>
        <a:bodyPr/>
        <a:lstStyle/>
        <a:p>
          <a:endParaRPr lang="en-US"/>
        </a:p>
      </dgm:t>
    </dgm:pt>
    <dgm:pt modelId="{198FE728-A845-4969-A074-A2BE629889D5}" type="pres">
      <dgm:prSet presAssocID="{1F3E0943-5CFF-4572-ADB7-87373B7621BE}" presName="spaceBetweenRectangles" presStyleCnt="0"/>
      <dgm:spPr/>
    </dgm:pt>
    <dgm:pt modelId="{57B851ED-936B-43EB-B716-F056BE64875B}" type="pres">
      <dgm:prSet presAssocID="{27E911ED-9472-4E6A-99FB-031C3CA93E70}" presName="composite" presStyleCnt="0"/>
      <dgm:spPr/>
    </dgm:pt>
    <dgm:pt modelId="{B9AD3244-9D16-4BE0-AC76-01837ABBFBBE}" type="pres">
      <dgm:prSet presAssocID="{27E911ED-9472-4E6A-99FB-031C3CA93E70}" presName="Parent1" presStyleLbl="node1" presStyleIdx="4" presStyleCnt="6">
        <dgm:presLayoutVars>
          <dgm:chMax val="1"/>
          <dgm:chPref val="1"/>
          <dgm:bulletEnabled val="1"/>
        </dgm:presLayoutVars>
      </dgm:prSet>
      <dgm:spPr/>
      <dgm:t>
        <a:bodyPr/>
        <a:lstStyle/>
        <a:p>
          <a:endParaRPr lang="en-US"/>
        </a:p>
      </dgm:t>
    </dgm:pt>
    <dgm:pt modelId="{897246C2-0F52-4817-AC00-3047204A5735}" type="pres">
      <dgm:prSet presAssocID="{27E911ED-9472-4E6A-99FB-031C3CA93E70}" presName="Childtext1" presStyleLbl="revTx" presStyleIdx="2" presStyleCnt="3">
        <dgm:presLayoutVars>
          <dgm:chMax val="0"/>
          <dgm:chPref val="0"/>
          <dgm:bulletEnabled val="1"/>
        </dgm:presLayoutVars>
      </dgm:prSet>
      <dgm:spPr/>
      <dgm:t>
        <a:bodyPr/>
        <a:lstStyle/>
        <a:p>
          <a:endParaRPr lang="en-US"/>
        </a:p>
      </dgm:t>
    </dgm:pt>
    <dgm:pt modelId="{18A43F8A-FC5A-41D6-9DF2-62628BC995FD}" type="pres">
      <dgm:prSet presAssocID="{27E911ED-9472-4E6A-99FB-031C3CA93E70}" presName="BalanceSpacing" presStyleCnt="0"/>
      <dgm:spPr/>
    </dgm:pt>
    <dgm:pt modelId="{1A777956-7C46-4853-9F92-2CF47BA0A5AA}" type="pres">
      <dgm:prSet presAssocID="{27E911ED-9472-4E6A-99FB-031C3CA93E70}" presName="BalanceSpacing1" presStyleCnt="0"/>
      <dgm:spPr/>
    </dgm:pt>
    <dgm:pt modelId="{71AC2E63-6CBA-457D-9DED-7844AFC3EBAF}" type="pres">
      <dgm:prSet presAssocID="{0C2F7B95-649B-486B-BC23-12970682F7BE}" presName="Accent1Text" presStyleLbl="node1" presStyleIdx="5" presStyleCnt="6"/>
      <dgm:spPr/>
      <dgm:t>
        <a:bodyPr/>
        <a:lstStyle/>
        <a:p>
          <a:endParaRPr lang="en-US"/>
        </a:p>
      </dgm:t>
    </dgm:pt>
  </dgm:ptLst>
  <dgm:cxnLst>
    <dgm:cxn modelId="{BA119549-BA24-49E9-B3A6-ACAB676B1AC1}" type="presOf" srcId="{AEF56143-5C39-42D2-9342-E03248485828}" destId="{CB015987-D409-4ECA-8049-4D9CD5F8091E}" srcOrd="0" destOrd="0" presId="urn:microsoft.com/office/officeart/2008/layout/AlternatingHexagons"/>
    <dgm:cxn modelId="{BB1591BE-ADAF-475E-9763-DBA678E55386}" srcId="{88B12748-0A1A-42A9-96A5-82BAF7A95B7F}" destId="{AEF56143-5C39-42D2-9342-E03248485828}" srcOrd="0" destOrd="0" parTransId="{CC41B7EE-B643-41A9-AD58-E787CC189C68}" sibTransId="{3CE5DE58-5926-453A-AE66-79288B477E1F}"/>
    <dgm:cxn modelId="{097D9871-78AC-4582-8B5F-BF4943A19A89}" type="presOf" srcId="{42644425-88BA-482D-A97D-1ECF05B7DD9C}" destId="{897246C2-0F52-4817-AC00-3047204A5735}" srcOrd="0" destOrd="0" presId="urn:microsoft.com/office/officeart/2008/layout/AlternatingHexagons"/>
    <dgm:cxn modelId="{F63A5E9D-08AC-4A1D-9C0D-AE16D3FFC123}" type="presOf" srcId="{F42FAB6F-2064-470A-8A68-44A644F81B55}" destId="{F4D74C12-7B92-48B8-B7AD-2CCD4F39BF17}" srcOrd="0" destOrd="0" presId="urn:microsoft.com/office/officeart/2008/layout/AlternatingHexagons"/>
    <dgm:cxn modelId="{602CD301-83FA-4FAD-903C-154D9491DA42}" type="presOf" srcId="{508E1B31-274D-4A74-8A2C-3447C0114309}" destId="{79073D07-C44B-4DA7-86A2-F632BBB4132C}" srcOrd="0" destOrd="0" presId="urn:microsoft.com/office/officeart/2008/layout/AlternatingHexagons"/>
    <dgm:cxn modelId="{22F3E9BA-FEB7-440C-94C3-066FA478E167}" type="presOf" srcId="{66706012-76AF-418A-BDA2-F6910DA472B8}" destId="{D9525477-87B9-45D3-AB1A-27C51FCF26EC}" srcOrd="0" destOrd="0" presId="urn:microsoft.com/office/officeart/2008/layout/AlternatingHexagons"/>
    <dgm:cxn modelId="{79663683-02FD-4020-957B-390535118F60}" srcId="{0724D073-7A58-42B3-8AD8-AB6729474307}" destId="{508E1B31-274D-4A74-8A2C-3447C0114309}" srcOrd="0" destOrd="0" parTransId="{8D281C3A-2895-435C-AD89-B9AB3656AC32}" sibTransId="{A56E2009-CFA1-423F-92BD-269B0938D677}"/>
    <dgm:cxn modelId="{ABD9E426-6830-49E2-98BB-AB231559FB88}" srcId="{66706012-76AF-418A-BDA2-F6910DA472B8}" destId="{88B12748-0A1A-42A9-96A5-82BAF7A95B7F}" srcOrd="1" destOrd="0" parTransId="{3B98B77F-47EE-4042-ABC3-FBD3997F5544}" sibTransId="{1F3E0943-5CFF-4572-ADB7-87373B7621BE}"/>
    <dgm:cxn modelId="{46458871-9F09-41BF-A329-2D64EACCFAE5}" type="presOf" srcId="{88B12748-0A1A-42A9-96A5-82BAF7A95B7F}" destId="{FB92499B-B6AC-439F-B728-A4B3200B805F}" srcOrd="0" destOrd="0" presId="urn:microsoft.com/office/officeart/2008/layout/AlternatingHexagons"/>
    <dgm:cxn modelId="{3D30EE95-F747-4DC7-A863-997B47FC5FA4}" srcId="{66706012-76AF-418A-BDA2-F6910DA472B8}" destId="{27E911ED-9472-4E6A-99FB-031C3CA93E70}" srcOrd="2" destOrd="0" parTransId="{6007F4A0-83ED-4CE9-8B5D-38F793B9188F}" sibTransId="{0C2F7B95-649B-486B-BC23-12970682F7BE}"/>
    <dgm:cxn modelId="{BDFD0301-A327-4DA0-8171-CEF9862AF896}" type="presOf" srcId="{0724D073-7A58-42B3-8AD8-AB6729474307}" destId="{F9462B29-9E8D-48A0-9876-885B141B55F7}" srcOrd="0" destOrd="0" presId="urn:microsoft.com/office/officeart/2008/layout/AlternatingHexagons"/>
    <dgm:cxn modelId="{10AE099A-40F2-4BAB-9892-99295900DEEF}" type="presOf" srcId="{0C2F7B95-649B-486B-BC23-12970682F7BE}" destId="{71AC2E63-6CBA-457D-9DED-7844AFC3EBAF}" srcOrd="0" destOrd="0" presId="urn:microsoft.com/office/officeart/2008/layout/AlternatingHexagons"/>
    <dgm:cxn modelId="{AD3C05BC-6B88-46B3-B97A-38E7CC1B8D84}" srcId="{66706012-76AF-418A-BDA2-F6910DA472B8}" destId="{0724D073-7A58-42B3-8AD8-AB6729474307}" srcOrd="0" destOrd="0" parTransId="{F7FF2715-D925-4E8B-8CAF-90EAE55467C5}" sibTransId="{F42FAB6F-2064-470A-8A68-44A644F81B55}"/>
    <dgm:cxn modelId="{91327995-FBA3-456F-942A-E3F6E6F39C36}" type="presOf" srcId="{27E911ED-9472-4E6A-99FB-031C3CA93E70}" destId="{B9AD3244-9D16-4BE0-AC76-01837ABBFBBE}" srcOrd="0" destOrd="0" presId="urn:microsoft.com/office/officeart/2008/layout/AlternatingHexagons"/>
    <dgm:cxn modelId="{AEB55B07-7B04-46BE-963E-6DF0E5F16567}" srcId="{27E911ED-9472-4E6A-99FB-031C3CA93E70}" destId="{42644425-88BA-482D-A97D-1ECF05B7DD9C}" srcOrd="0" destOrd="0" parTransId="{F92A8098-B9CA-44AE-8F94-5C7418C1FE61}" sibTransId="{178D767B-D5B3-4855-9849-0C2D6DA36558}"/>
    <dgm:cxn modelId="{86EA4247-C61A-43E9-B92A-893560775398}" type="presOf" srcId="{1F3E0943-5CFF-4572-ADB7-87373B7621BE}" destId="{338CD36D-9C31-4520-880D-812234029D46}" srcOrd="0" destOrd="0" presId="urn:microsoft.com/office/officeart/2008/layout/AlternatingHexagons"/>
    <dgm:cxn modelId="{309B166C-260B-4150-9D75-B9D670D8D1C9}" type="presParOf" srcId="{D9525477-87B9-45D3-AB1A-27C51FCF26EC}" destId="{6BE560A6-8E7A-4F41-A38D-647A098475D2}" srcOrd="0" destOrd="0" presId="urn:microsoft.com/office/officeart/2008/layout/AlternatingHexagons"/>
    <dgm:cxn modelId="{0903CEB3-1763-4CD0-9B06-FE22039B513D}" type="presParOf" srcId="{6BE560A6-8E7A-4F41-A38D-647A098475D2}" destId="{F9462B29-9E8D-48A0-9876-885B141B55F7}" srcOrd="0" destOrd="0" presId="urn:microsoft.com/office/officeart/2008/layout/AlternatingHexagons"/>
    <dgm:cxn modelId="{A730B5AA-4253-4868-93E6-CB86CB19EF4E}" type="presParOf" srcId="{6BE560A6-8E7A-4F41-A38D-647A098475D2}" destId="{79073D07-C44B-4DA7-86A2-F632BBB4132C}" srcOrd="1" destOrd="0" presId="urn:microsoft.com/office/officeart/2008/layout/AlternatingHexagons"/>
    <dgm:cxn modelId="{A41C22CC-D53D-43F4-AE69-AE4B87691EFA}" type="presParOf" srcId="{6BE560A6-8E7A-4F41-A38D-647A098475D2}" destId="{3CA2383F-0505-4105-8D16-BA9EAC23FDB5}" srcOrd="2" destOrd="0" presId="urn:microsoft.com/office/officeart/2008/layout/AlternatingHexagons"/>
    <dgm:cxn modelId="{288D8ABE-C2DB-4A21-82E3-E104E2E1ADE0}" type="presParOf" srcId="{6BE560A6-8E7A-4F41-A38D-647A098475D2}" destId="{2810E84A-3FDC-41F8-AF76-FA57733F3CC5}" srcOrd="3" destOrd="0" presId="urn:microsoft.com/office/officeart/2008/layout/AlternatingHexagons"/>
    <dgm:cxn modelId="{EC47330F-1B92-485C-ADEA-68362AA056C7}" type="presParOf" srcId="{6BE560A6-8E7A-4F41-A38D-647A098475D2}" destId="{F4D74C12-7B92-48B8-B7AD-2CCD4F39BF17}" srcOrd="4" destOrd="0" presId="urn:microsoft.com/office/officeart/2008/layout/AlternatingHexagons"/>
    <dgm:cxn modelId="{4866060B-9458-40E5-9F36-E34C655C9F80}" type="presParOf" srcId="{D9525477-87B9-45D3-AB1A-27C51FCF26EC}" destId="{D9F35E95-7807-4A46-9796-6063BCD9B7E7}" srcOrd="1" destOrd="0" presId="urn:microsoft.com/office/officeart/2008/layout/AlternatingHexagons"/>
    <dgm:cxn modelId="{670C819C-B5DB-42EA-9B71-5E3ADE2868EF}" type="presParOf" srcId="{D9525477-87B9-45D3-AB1A-27C51FCF26EC}" destId="{617B9EE9-957D-4163-A2FB-D71C426718A4}" srcOrd="2" destOrd="0" presId="urn:microsoft.com/office/officeart/2008/layout/AlternatingHexagons"/>
    <dgm:cxn modelId="{ABF28E7D-D7EB-4215-898D-DCBCC0262408}" type="presParOf" srcId="{617B9EE9-957D-4163-A2FB-D71C426718A4}" destId="{FB92499B-B6AC-439F-B728-A4B3200B805F}" srcOrd="0" destOrd="0" presId="urn:microsoft.com/office/officeart/2008/layout/AlternatingHexagons"/>
    <dgm:cxn modelId="{BE8AA053-0679-4FF4-9EB7-965379D170F5}" type="presParOf" srcId="{617B9EE9-957D-4163-A2FB-D71C426718A4}" destId="{CB015987-D409-4ECA-8049-4D9CD5F8091E}" srcOrd="1" destOrd="0" presId="urn:microsoft.com/office/officeart/2008/layout/AlternatingHexagons"/>
    <dgm:cxn modelId="{80792DA1-42AE-40E8-B877-CC3FE751E73A}" type="presParOf" srcId="{617B9EE9-957D-4163-A2FB-D71C426718A4}" destId="{90475EF3-7F87-4306-B0E4-019006C00B53}" srcOrd="2" destOrd="0" presId="urn:microsoft.com/office/officeart/2008/layout/AlternatingHexagons"/>
    <dgm:cxn modelId="{8C786034-55F4-4DE3-968C-BEB456AA2365}" type="presParOf" srcId="{617B9EE9-957D-4163-A2FB-D71C426718A4}" destId="{290839DC-7EBA-4EBA-9728-F241B18A75E7}" srcOrd="3" destOrd="0" presId="urn:microsoft.com/office/officeart/2008/layout/AlternatingHexagons"/>
    <dgm:cxn modelId="{858285C8-B637-4449-8367-457C876C561C}" type="presParOf" srcId="{617B9EE9-957D-4163-A2FB-D71C426718A4}" destId="{338CD36D-9C31-4520-880D-812234029D46}" srcOrd="4" destOrd="0" presId="urn:microsoft.com/office/officeart/2008/layout/AlternatingHexagons"/>
    <dgm:cxn modelId="{A84F47B2-E431-46AD-8FFD-59AF0600AF1F}" type="presParOf" srcId="{D9525477-87B9-45D3-AB1A-27C51FCF26EC}" destId="{198FE728-A845-4969-A074-A2BE629889D5}" srcOrd="3" destOrd="0" presId="urn:microsoft.com/office/officeart/2008/layout/AlternatingHexagons"/>
    <dgm:cxn modelId="{774C791B-70D6-46AE-98CE-DDC8EAD774C9}" type="presParOf" srcId="{D9525477-87B9-45D3-AB1A-27C51FCF26EC}" destId="{57B851ED-936B-43EB-B716-F056BE64875B}" srcOrd="4" destOrd="0" presId="urn:microsoft.com/office/officeart/2008/layout/AlternatingHexagons"/>
    <dgm:cxn modelId="{5E43AD48-AF1A-4166-B752-8E1BCE310AAF}" type="presParOf" srcId="{57B851ED-936B-43EB-B716-F056BE64875B}" destId="{B9AD3244-9D16-4BE0-AC76-01837ABBFBBE}" srcOrd="0" destOrd="0" presId="urn:microsoft.com/office/officeart/2008/layout/AlternatingHexagons"/>
    <dgm:cxn modelId="{C37C8384-AF02-4FD9-AF9F-EA2CC380E72C}" type="presParOf" srcId="{57B851ED-936B-43EB-B716-F056BE64875B}" destId="{897246C2-0F52-4817-AC00-3047204A5735}" srcOrd="1" destOrd="0" presId="urn:microsoft.com/office/officeart/2008/layout/AlternatingHexagons"/>
    <dgm:cxn modelId="{A26BDBA2-DFE4-4DED-98DA-5F0B975C070A}" type="presParOf" srcId="{57B851ED-936B-43EB-B716-F056BE64875B}" destId="{18A43F8A-FC5A-41D6-9DF2-62628BC995FD}" srcOrd="2" destOrd="0" presId="urn:microsoft.com/office/officeart/2008/layout/AlternatingHexagons"/>
    <dgm:cxn modelId="{9F26199E-A2C0-4803-930B-602AE0F271D5}" type="presParOf" srcId="{57B851ED-936B-43EB-B716-F056BE64875B}" destId="{1A777956-7C46-4853-9F92-2CF47BA0A5AA}" srcOrd="3" destOrd="0" presId="urn:microsoft.com/office/officeart/2008/layout/AlternatingHexagons"/>
    <dgm:cxn modelId="{896B7454-5555-4C91-A6AD-D11BD1ED133F}" type="presParOf" srcId="{57B851ED-936B-43EB-B716-F056BE64875B}" destId="{71AC2E63-6CBA-457D-9DED-7844AFC3EBAF}" srcOrd="4" destOrd="0" presId="urn:microsoft.com/office/officeart/2008/layout/AlternatingHexagon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9C9A419-C1B6-47F1-986B-A3CBD699CC62}" type="doc">
      <dgm:prSet loTypeId="urn:microsoft.com/office/officeart/2005/8/layout/bList2#3" loCatId="list" qsTypeId="urn:microsoft.com/office/officeart/2005/8/quickstyle/simple1" qsCatId="simple" csTypeId="urn:microsoft.com/office/officeart/2005/8/colors/accent1_2" csCatId="accent1" phldr="1"/>
      <dgm:spPr/>
      <dgm:t>
        <a:bodyPr/>
        <a:lstStyle/>
        <a:p>
          <a:endParaRPr lang="en-US"/>
        </a:p>
      </dgm:t>
    </dgm:pt>
    <dgm:pt modelId="{09CAB96D-5B54-48EE-90F5-77C67C0E448A}">
      <dgm:prSet phldrT="[Text]" custT="1"/>
      <dgm:spPr/>
      <dgm:t>
        <a:bodyPr/>
        <a:lstStyle/>
        <a:p>
          <a:r>
            <a:rPr lang="en-US" sz="2400" dirty="0" smtClean="0"/>
            <a:t>C grades</a:t>
          </a:r>
          <a:endParaRPr lang="en-US" sz="2400" dirty="0"/>
        </a:p>
      </dgm:t>
    </dgm:pt>
    <dgm:pt modelId="{AB72DBFC-DD7E-4E4E-B576-1BA59B07884E}" type="parTrans" cxnId="{93AE2EB7-6829-4CDE-A4B3-78FC3E29E9ED}">
      <dgm:prSet/>
      <dgm:spPr/>
      <dgm:t>
        <a:bodyPr/>
        <a:lstStyle/>
        <a:p>
          <a:endParaRPr lang="en-US" sz="2400"/>
        </a:p>
      </dgm:t>
    </dgm:pt>
    <dgm:pt modelId="{8C785E58-14DC-4DBE-BDEA-20EB7102D85B}" type="sibTrans" cxnId="{93AE2EB7-6829-4CDE-A4B3-78FC3E29E9ED}">
      <dgm:prSet/>
      <dgm:spPr/>
      <dgm:t>
        <a:bodyPr/>
        <a:lstStyle/>
        <a:p>
          <a:endParaRPr lang="en-US" sz="2400"/>
        </a:p>
      </dgm:t>
    </dgm:pt>
    <dgm:pt modelId="{22665FC5-367F-4347-8E98-A67AFF1FF7E7}">
      <dgm:prSet phldrT="[Text]" custT="1"/>
      <dgm:spPr/>
      <dgm:t>
        <a:bodyPr/>
        <a:lstStyle/>
        <a:p>
          <a:r>
            <a:rPr lang="en-US" sz="2400" dirty="0" smtClean="0"/>
            <a:t>&lt;=2 courses, may be ignored</a:t>
          </a:r>
          <a:endParaRPr lang="en-US" sz="2400" dirty="0"/>
        </a:p>
      </dgm:t>
    </dgm:pt>
    <dgm:pt modelId="{45152FAE-DCF4-48FF-841A-4E7EACA212A4}" type="parTrans" cxnId="{F728712D-2114-4CD1-8334-3B92BB664479}">
      <dgm:prSet/>
      <dgm:spPr/>
      <dgm:t>
        <a:bodyPr/>
        <a:lstStyle/>
        <a:p>
          <a:endParaRPr lang="en-US" sz="2400"/>
        </a:p>
      </dgm:t>
    </dgm:pt>
    <dgm:pt modelId="{3368E883-B479-41C9-B11B-566B63E66745}" type="sibTrans" cxnId="{F728712D-2114-4CD1-8334-3B92BB664479}">
      <dgm:prSet/>
      <dgm:spPr/>
      <dgm:t>
        <a:bodyPr/>
        <a:lstStyle/>
        <a:p>
          <a:endParaRPr lang="en-US" sz="2400"/>
        </a:p>
      </dgm:t>
    </dgm:pt>
    <dgm:pt modelId="{CA4F6A90-7783-4126-9719-153A1CCDD06C}">
      <dgm:prSet phldrT="[Text]" custT="1"/>
      <dgm:spPr/>
      <dgm:t>
        <a:bodyPr/>
        <a:lstStyle/>
        <a:p>
          <a:r>
            <a:rPr lang="en-US" sz="2400" dirty="0" smtClean="0"/>
            <a:t>Improve CGPA</a:t>
          </a:r>
          <a:endParaRPr lang="en-US" sz="2400" dirty="0"/>
        </a:p>
      </dgm:t>
    </dgm:pt>
    <dgm:pt modelId="{3ABCE3C9-79C0-4780-B999-D3878C589642}" type="parTrans" cxnId="{161ACCC3-8F42-4E9D-9A89-0005899A0573}">
      <dgm:prSet/>
      <dgm:spPr/>
      <dgm:t>
        <a:bodyPr/>
        <a:lstStyle/>
        <a:p>
          <a:endParaRPr lang="en-US" sz="2400"/>
        </a:p>
      </dgm:t>
    </dgm:pt>
    <dgm:pt modelId="{080D7003-64AC-4FDB-B90D-05BBE607D5E2}" type="sibTrans" cxnId="{161ACCC3-8F42-4E9D-9A89-0005899A0573}">
      <dgm:prSet/>
      <dgm:spPr/>
      <dgm:t>
        <a:bodyPr/>
        <a:lstStyle/>
        <a:p>
          <a:endParaRPr lang="en-US" sz="2400"/>
        </a:p>
      </dgm:t>
    </dgm:pt>
    <dgm:pt modelId="{99869AC9-BB46-4C70-B62B-611D4136EA16}">
      <dgm:prSet custT="1"/>
      <dgm:spPr/>
      <dgm:t>
        <a:bodyPr/>
        <a:lstStyle/>
        <a:p>
          <a:r>
            <a:rPr lang="en-US" sz="2400" dirty="0" smtClean="0"/>
            <a:t>Repeat Courses</a:t>
          </a:r>
          <a:endParaRPr lang="en-US" sz="2400" dirty="0"/>
        </a:p>
      </dgm:t>
    </dgm:pt>
    <dgm:pt modelId="{58B04D9F-EEFE-46A1-838B-232E24B2D21E}" type="parTrans" cxnId="{0C0D6180-0CEB-40AD-B0E3-F7D731090037}">
      <dgm:prSet/>
      <dgm:spPr/>
      <dgm:t>
        <a:bodyPr/>
        <a:lstStyle/>
        <a:p>
          <a:endParaRPr lang="en-US" sz="2400"/>
        </a:p>
      </dgm:t>
    </dgm:pt>
    <dgm:pt modelId="{37DDDE71-52CE-4640-90B4-19F8D1A0BED6}" type="sibTrans" cxnId="{0C0D6180-0CEB-40AD-B0E3-F7D731090037}">
      <dgm:prSet/>
      <dgm:spPr/>
      <dgm:t>
        <a:bodyPr/>
        <a:lstStyle/>
        <a:p>
          <a:endParaRPr lang="en-US" sz="2400"/>
        </a:p>
      </dgm:t>
    </dgm:pt>
    <dgm:pt modelId="{9B7B8626-53F7-4E0A-8166-C8298D8736C0}">
      <dgm:prSet custT="1"/>
      <dgm:spPr/>
      <dgm:t>
        <a:bodyPr/>
        <a:lstStyle/>
        <a:p>
          <a:r>
            <a:rPr lang="en-US" sz="2000" dirty="0" smtClean="0"/>
            <a:t>Better grades prevail</a:t>
          </a:r>
          <a:endParaRPr lang="en-US" sz="2000" dirty="0"/>
        </a:p>
      </dgm:t>
    </dgm:pt>
    <dgm:pt modelId="{7AA373D2-3BA0-478A-82F3-4D7F0EDB544C}" type="parTrans" cxnId="{6C285C8B-E288-40DA-9F0F-B7B167D1FB11}">
      <dgm:prSet/>
      <dgm:spPr/>
      <dgm:t>
        <a:bodyPr/>
        <a:lstStyle/>
        <a:p>
          <a:endParaRPr lang="en-US" sz="2400"/>
        </a:p>
      </dgm:t>
    </dgm:pt>
    <dgm:pt modelId="{BC60C335-F873-45A2-B0BF-0B5727F480E8}" type="sibTrans" cxnId="{6C285C8B-E288-40DA-9F0F-B7B167D1FB11}">
      <dgm:prSet/>
      <dgm:spPr/>
      <dgm:t>
        <a:bodyPr/>
        <a:lstStyle/>
        <a:p>
          <a:endParaRPr lang="en-US" sz="2400"/>
        </a:p>
      </dgm:t>
    </dgm:pt>
    <dgm:pt modelId="{A50A705F-B5AF-44FB-BA1A-AB084A4CAA72}">
      <dgm:prSet custT="1"/>
      <dgm:spPr/>
      <dgm:t>
        <a:bodyPr/>
        <a:lstStyle/>
        <a:p>
          <a:r>
            <a:rPr lang="en-US" sz="2400" dirty="0" smtClean="0"/>
            <a:t>Grade I </a:t>
          </a:r>
        </a:p>
      </dgm:t>
    </dgm:pt>
    <dgm:pt modelId="{6476D534-B363-414B-8483-50F5BD6C3760}" type="parTrans" cxnId="{A53D4955-E7B3-49BC-8408-8CA031ADD3C5}">
      <dgm:prSet/>
      <dgm:spPr/>
      <dgm:t>
        <a:bodyPr/>
        <a:lstStyle/>
        <a:p>
          <a:endParaRPr lang="en-US" sz="2400"/>
        </a:p>
      </dgm:t>
    </dgm:pt>
    <dgm:pt modelId="{EF818FC4-EC67-4834-B3FE-5F995558D46E}" type="sibTrans" cxnId="{A53D4955-E7B3-49BC-8408-8CA031ADD3C5}">
      <dgm:prSet/>
      <dgm:spPr/>
      <dgm:t>
        <a:bodyPr/>
        <a:lstStyle/>
        <a:p>
          <a:endParaRPr lang="en-US" sz="2400"/>
        </a:p>
      </dgm:t>
    </dgm:pt>
    <dgm:pt modelId="{9F1EC2B5-9925-4607-AD0F-2D303D12A637}">
      <dgm:prSet custT="1"/>
      <dgm:spPr/>
      <dgm:t>
        <a:bodyPr/>
        <a:lstStyle/>
        <a:p>
          <a:r>
            <a:rPr lang="en-US" sz="2000" dirty="0" smtClean="0"/>
            <a:t>Apply within one week after exam</a:t>
          </a:r>
        </a:p>
      </dgm:t>
    </dgm:pt>
    <dgm:pt modelId="{80B159ED-C539-4AE5-AC9E-2267D6F58765}" type="parTrans" cxnId="{94D00287-100F-4880-9E64-71D666787C24}">
      <dgm:prSet/>
      <dgm:spPr/>
      <dgm:t>
        <a:bodyPr/>
        <a:lstStyle/>
        <a:p>
          <a:endParaRPr lang="en-US" sz="2400"/>
        </a:p>
      </dgm:t>
    </dgm:pt>
    <dgm:pt modelId="{9748C4FC-0209-4CF9-B977-BCDC0D266254}" type="sibTrans" cxnId="{94D00287-100F-4880-9E64-71D666787C24}">
      <dgm:prSet/>
      <dgm:spPr/>
      <dgm:t>
        <a:bodyPr/>
        <a:lstStyle/>
        <a:p>
          <a:endParaRPr lang="en-US" sz="2400"/>
        </a:p>
      </dgm:t>
    </dgm:pt>
    <dgm:pt modelId="{19E6A657-D7ED-4005-AE7C-6043EC738642}">
      <dgm:prSet custT="1"/>
      <dgm:spPr/>
      <dgm:t>
        <a:bodyPr/>
        <a:lstStyle/>
        <a:p>
          <a:r>
            <a:rPr lang="en-US" sz="2000" dirty="0" smtClean="0"/>
            <a:t>Complete within next 2 sem. (or I =&gt; F)</a:t>
          </a:r>
        </a:p>
      </dgm:t>
    </dgm:pt>
    <dgm:pt modelId="{174F359F-EA91-42F4-8622-E22BB82F9E0F}" type="parTrans" cxnId="{7CD0B05C-2E76-42FA-8757-24868B415CB7}">
      <dgm:prSet/>
      <dgm:spPr/>
      <dgm:t>
        <a:bodyPr/>
        <a:lstStyle/>
        <a:p>
          <a:endParaRPr lang="en-US" sz="2400"/>
        </a:p>
      </dgm:t>
    </dgm:pt>
    <dgm:pt modelId="{7EE34E9A-15D2-4861-915E-E9BF084A5344}" type="sibTrans" cxnId="{7CD0B05C-2E76-42FA-8757-24868B415CB7}">
      <dgm:prSet/>
      <dgm:spPr/>
      <dgm:t>
        <a:bodyPr/>
        <a:lstStyle/>
        <a:p>
          <a:endParaRPr lang="en-US" sz="2400"/>
        </a:p>
      </dgm:t>
    </dgm:pt>
    <dgm:pt modelId="{0B305A17-96E9-4572-9597-DC515AC3DDAE}">
      <dgm:prSet custT="1"/>
      <dgm:spPr/>
      <dgm:t>
        <a:bodyPr/>
        <a:lstStyle/>
        <a:p>
          <a:r>
            <a:rPr lang="en-US" sz="2400" dirty="0" smtClean="0"/>
            <a:t>S or U</a:t>
          </a:r>
        </a:p>
      </dgm:t>
    </dgm:pt>
    <dgm:pt modelId="{4E5E8D5B-8D00-43CD-B1E3-5FCA345163CC}" type="parTrans" cxnId="{18033DA8-9005-4D11-8CA5-C6AD643075AC}">
      <dgm:prSet/>
      <dgm:spPr/>
      <dgm:t>
        <a:bodyPr/>
        <a:lstStyle/>
        <a:p>
          <a:endParaRPr lang="en-US" sz="2400"/>
        </a:p>
      </dgm:t>
    </dgm:pt>
    <dgm:pt modelId="{3C116DCE-DC8C-49F3-AD44-69552D4277F6}" type="sibTrans" cxnId="{18033DA8-9005-4D11-8CA5-C6AD643075AC}">
      <dgm:prSet/>
      <dgm:spPr/>
      <dgm:t>
        <a:bodyPr/>
        <a:lstStyle/>
        <a:p>
          <a:endParaRPr lang="en-US" sz="2400"/>
        </a:p>
      </dgm:t>
    </dgm:pt>
    <dgm:pt modelId="{0DE04C62-0CBB-4B66-BFF1-6FAB62113EEF}">
      <dgm:prSet custT="1"/>
      <dgm:spPr/>
      <dgm:t>
        <a:bodyPr/>
        <a:lstStyle/>
        <a:p>
          <a:r>
            <a:rPr lang="en-US" sz="2400" dirty="0" smtClean="0"/>
            <a:t>For Thesis and Audit courses. </a:t>
          </a:r>
        </a:p>
      </dgm:t>
    </dgm:pt>
    <dgm:pt modelId="{79313A28-823F-4D38-865F-B174F1285D8C}" type="parTrans" cxnId="{3176AC8B-1DE8-4944-8E0D-506CA945B540}">
      <dgm:prSet/>
      <dgm:spPr/>
      <dgm:t>
        <a:bodyPr/>
        <a:lstStyle/>
        <a:p>
          <a:endParaRPr lang="en-US" sz="2400"/>
        </a:p>
      </dgm:t>
    </dgm:pt>
    <dgm:pt modelId="{DB697EFF-1E14-485A-B5E8-A6816167F726}" type="sibTrans" cxnId="{3176AC8B-1DE8-4944-8E0D-506CA945B540}">
      <dgm:prSet/>
      <dgm:spPr/>
      <dgm:t>
        <a:bodyPr/>
        <a:lstStyle/>
        <a:p>
          <a:endParaRPr lang="en-US" sz="2400"/>
        </a:p>
      </dgm:t>
    </dgm:pt>
    <dgm:pt modelId="{D5B5C27A-F184-4970-86D4-C3717549E9BC}">
      <dgm:prSet custT="1"/>
      <dgm:spPr/>
      <dgm:t>
        <a:bodyPr/>
        <a:lstStyle/>
        <a:p>
          <a:r>
            <a:rPr lang="en-US" sz="2800" dirty="0" smtClean="0"/>
            <a:t>Grade W</a:t>
          </a:r>
        </a:p>
      </dgm:t>
    </dgm:pt>
    <dgm:pt modelId="{1A926DE0-AFC3-47D2-A521-7C394C92CF9B}" type="parTrans" cxnId="{C124EBFF-387A-4AF4-935D-F96AD3707C6B}">
      <dgm:prSet/>
      <dgm:spPr/>
      <dgm:t>
        <a:bodyPr/>
        <a:lstStyle/>
        <a:p>
          <a:endParaRPr lang="en-US" sz="2400"/>
        </a:p>
      </dgm:t>
    </dgm:pt>
    <dgm:pt modelId="{3A6D7533-9DE7-4E73-9284-C2A4FDD0D626}" type="sibTrans" cxnId="{C124EBFF-387A-4AF4-935D-F96AD3707C6B}">
      <dgm:prSet/>
      <dgm:spPr/>
      <dgm:t>
        <a:bodyPr/>
        <a:lstStyle/>
        <a:p>
          <a:endParaRPr lang="en-US" sz="2400"/>
        </a:p>
      </dgm:t>
    </dgm:pt>
    <dgm:pt modelId="{5F527D04-2CB2-4B46-A096-24717BA505E5}">
      <dgm:prSet custT="1"/>
      <dgm:spPr/>
      <dgm:t>
        <a:bodyPr/>
        <a:lstStyle/>
        <a:p>
          <a:r>
            <a:rPr lang="en-US" sz="2000" dirty="0" smtClean="0"/>
            <a:t>withdraw officially from a course</a:t>
          </a:r>
        </a:p>
      </dgm:t>
    </dgm:pt>
    <dgm:pt modelId="{94D16E3E-B4C1-4223-AC41-DE26DB4BF893}" type="parTrans" cxnId="{D88EB7FA-C741-41DB-983C-D46B089CB2DC}">
      <dgm:prSet/>
      <dgm:spPr/>
      <dgm:t>
        <a:bodyPr/>
        <a:lstStyle/>
        <a:p>
          <a:endParaRPr lang="en-US" sz="2400"/>
        </a:p>
      </dgm:t>
    </dgm:pt>
    <dgm:pt modelId="{19B75AD3-DA15-4AA2-A8CE-9BED9A074E57}" type="sibTrans" cxnId="{D88EB7FA-C741-41DB-983C-D46B089CB2DC}">
      <dgm:prSet/>
      <dgm:spPr/>
      <dgm:t>
        <a:bodyPr/>
        <a:lstStyle/>
        <a:p>
          <a:endParaRPr lang="en-US" sz="2400"/>
        </a:p>
      </dgm:t>
    </dgm:pt>
    <dgm:pt modelId="{F199827F-FAE7-4D7D-AC74-E8EEEA855388}">
      <dgm:prSet custT="1"/>
      <dgm:spPr/>
      <dgm:t>
        <a:bodyPr/>
        <a:lstStyle/>
        <a:p>
          <a:r>
            <a:rPr lang="en-US" sz="2000" dirty="0" smtClean="0"/>
            <a:t>within two working weeks</a:t>
          </a:r>
        </a:p>
      </dgm:t>
    </dgm:pt>
    <dgm:pt modelId="{6152B3C6-B0D3-4C84-A832-FE9C4CD0AC7C}" type="parTrans" cxnId="{A0C5FBCF-1768-4981-8BAA-24E57E28915F}">
      <dgm:prSet/>
      <dgm:spPr/>
      <dgm:t>
        <a:bodyPr/>
        <a:lstStyle/>
        <a:p>
          <a:endParaRPr lang="en-US" sz="2400"/>
        </a:p>
      </dgm:t>
    </dgm:pt>
    <dgm:pt modelId="{CE3F78A5-DD02-4D02-9BBE-89028C5EF98B}" type="sibTrans" cxnId="{A0C5FBCF-1768-4981-8BAA-24E57E28915F}">
      <dgm:prSet/>
      <dgm:spPr/>
      <dgm:t>
        <a:bodyPr/>
        <a:lstStyle/>
        <a:p>
          <a:endParaRPr lang="en-US" sz="2400"/>
        </a:p>
      </dgm:t>
    </dgm:pt>
    <dgm:pt modelId="{19DE8CC1-C459-4481-9838-0C1778F4C0E9}">
      <dgm:prSet custT="1"/>
      <dgm:spPr/>
      <dgm:t>
        <a:bodyPr/>
        <a:lstStyle/>
        <a:p>
          <a:r>
            <a:rPr lang="en-US" sz="2000" dirty="0" smtClean="0"/>
            <a:t>2 courses and F courses may be repeated</a:t>
          </a:r>
          <a:endParaRPr lang="en-US" sz="2000" dirty="0"/>
        </a:p>
      </dgm:t>
    </dgm:pt>
    <dgm:pt modelId="{6A4896D0-A6E4-4C42-A31B-EBD382032518}" type="parTrans" cxnId="{54825E1F-0882-4A76-804E-E7AAD583FBA2}">
      <dgm:prSet/>
      <dgm:spPr/>
      <dgm:t>
        <a:bodyPr/>
        <a:lstStyle/>
        <a:p>
          <a:endParaRPr lang="en-US"/>
        </a:p>
      </dgm:t>
    </dgm:pt>
    <dgm:pt modelId="{E8C7CEDA-7630-4F10-A652-6D0906F5C59C}" type="sibTrans" cxnId="{54825E1F-0882-4A76-804E-E7AAD583FBA2}">
      <dgm:prSet/>
      <dgm:spPr/>
      <dgm:t>
        <a:bodyPr/>
        <a:lstStyle/>
        <a:p>
          <a:endParaRPr lang="en-US"/>
        </a:p>
      </dgm:t>
    </dgm:pt>
    <dgm:pt modelId="{960D73FE-AE75-495B-9FF4-663B7F9CB499}">
      <dgm:prSet custT="1"/>
      <dgm:spPr/>
      <dgm:t>
        <a:bodyPr/>
        <a:lstStyle/>
        <a:p>
          <a:r>
            <a:rPr lang="en-US" sz="2400" dirty="0" smtClean="0"/>
            <a:t>Transcript</a:t>
          </a:r>
        </a:p>
      </dgm:t>
    </dgm:pt>
    <dgm:pt modelId="{C9A6528A-B6AD-4827-B5C1-48D92A1E80BC}" type="parTrans" cxnId="{12ACF24E-6DAE-4ECA-A87A-B9328C24ADA8}">
      <dgm:prSet/>
      <dgm:spPr/>
      <dgm:t>
        <a:bodyPr/>
        <a:lstStyle/>
        <a:p>
          <a:endParaRPr lang="en-US"/>
        </a:p>
      </dgm:t>
    </dgm:pt>
    <dgm:pt modelId="{C2069F98-D52E-490D-B3F7-F5EB0ACA873C}" type="sibTrans" cxnId="{12ACF24E-6DAE-4ECA-A87A-B9328C24ADA8}">
      <dgm:prSet/>
      <dgm:spPr/>
      <dgm:t>
        <a:bodyPr/>
        <a:lstStyle/>
        <a:p>
          <a:endParaRPr lang="en-US"/>
        </a:p>
      </dgm:t>
    </dgm:pt>
    <dgm:pt modelId="{31546800-C515-4CE4-86AE-FA99E527236E}">
      <dgm:prSet/>
      <dgm:spPr/>
      <dgm:t>
        <a:bodyPr/>
        <a:lstStyle/>
        <a:p>
          <a:r>
            <a:rPr lang="en-US" dirty="0" smtClean="0"/>
            <a:t>All grades in the transcript</a:t>
          </a:r>
          <a:endParaRPr lang="en-US" dirty="0"/>
        </a:p>
      </dgm:t>
    </dgm:pt>
    <dgm:pt modelId="{F16D8DAF-4525-4B05-AC38-A121989C5409}" type="parTrans" cxnId="{58D359D9-3B30-4037-8C3C-1D68F2D425AB}">
      <dgm:prSet/>
      <dgm:spPr/>
      <dgm:t>
        <a:bodyPr/>
        <a:lstStyle/>
        <a:p>
          <a:endParaRPr lang="en-US"/>
        </a:p>
      </dgm:t>
    </dgm:pt>
    <dgm:pt modelId="{49E541CD-5E3C-469D-9151-8225D92EF869}" type="sibTrans" cxnId="{58D359D9-3B30-4037-8C3C-1D68F2D425AB}">
      <dgm:prSet/>
      <dgm:spPr/>
      <dgm:t>
        <a:bodyPr/>
        <a:lstStyle/>
        <a:p>
          <a:endParaRPr lang="en-US"/>
        </a:p>
      </dgm:t>
    </dgm:pt>
    <dgm:pt modelId="{5154648F-79E4-4AD2-A038-AE03C19E302B}">
      <dgm:prSet/>
      <dgm:spPr/>
      <dgm:t>
        <a:bodyPr/>
        <a:lstStyle/>
        <a:p>
          <a:r>
            <a:rPr lang="en-US" dirty="0" smtClean="0"/>
            <a:t>Including F</a:t>
          </a:r>
          <a:endParaRPr lang="en-US" dirty="0"/>
        </a:p>
      </dgm:t>
    </dgm:pt>
    <dgm:pt modelId="{2D264A3F-78F7-4D13-8CB8-4FFB85E82114}" type="parTrans" cxnId="{C51ECCA5-4EF4-4A77-9EF1-B384D7C21DA8}">
      <dgm:prSet/>
      <dgm:spPr/>
      <dgm:t>
        <a:bodyPr/>
        <a:lstStyle/>
        <a:p>
          <a:endParaRPr lang="en-US"/>
        </a:p>
      </dgm:t>
    </dgm:pt>
    <dgm:pt modelId="{54DE1268-0043-46DA-ADB5-B9A6F4C2AFB2}" type="sibTrans" cxnId="{C51ECCA5-4EF4-4A77-9EF1-B384D7C21DA8}">
      <dgm:prSet/>
      <dgm:spPr/>
      <dgm:t>
        <a:bodyPr/>
        <a:lstStyle/>
        <a:p>
          <a:endParaRPr lang="en-US"/>
        </a:p>
      </dgm:t>
    </dgm:pt>
    <dgm:pt modelId="{7858977E-E6C9-45A0-979D-9B06A5A236BF}">
      <dgm:prSet/>
      <dgm:spPr/>
      <dgm:t>
        <a:bodyPr/>
        <a:lstStyle/>
        <a:p>
          <a:r>
            <a:rPr lang="en-US" dirty="0" smtClean="0"/>
            <a:t>Not W</a:t>
          </a:r>
          <a:endParaRPr lang="en-US" dirty="0"/>
        </a:p>
      </dgm:t>
    </dgm:pt>
    <dgm:pt modelId="{7BC0E4B9-FDBF-42E8-9650-5AE379D854F8}" type="parTrans" cxnId="{F1EDC5F5-032D-47CB-9A23-81E7333A4015}">
      <dgm:prSet/>
      <dgm:spPr/>
      <dgm:t>
        <a:bodyPr/>
        <a:lstStyle/>
        <a:p>
          <a:endParaRPr lang="en-US"/>
        </a:p>
      </dgm:t>
    </dgm:pt>
    <dgm:pt modelId="{F32D9A10-9E15-4BCB-A7AA-BB6F8D2AB513}" type="sibTrans" cxnId="{F1EDC5F5-032D-47CB-9A23-81E7333A4015}">
      <dgm:prSet/>
      <dgm:spPr/>
      <dgm:t>
        <a:bodyPr/>
        <a:lstStyle/>
        <a:p>
          <a:endParaRPr lang="en-US"/>
        </a:p>
      </dgm:t>
    </dgm:pt>
    <dgm:pt modelId="{9139CFBB-A1EF-47F0-B2D1-82099348F0CA}" type="pres">
      <dgm:prSet presAssocID="{A9C9A419-C1B6-47F1-986B-A3CBD699CC62}" presName="diagram" presStyleCnt="0">
        <dgm:presLayoutVars>
          <dgm:dir/>
          <dgm:animLvl val="lvl"/>
          <dgm:resizeHandles val="exact"/>
        </dgm:presLayoutVars>
      </dgm:prSet>
      <dgm:spPr/>
      <dgm:t>
        <a:bodyPr/>
        <a:lstStyle/>
        <a:p>
          <a:endParaRPr lang="en-US"/>
        </a:p>
      </dgm:t>
    </dgm:pt>
    <dgm:pt modelId="{16C25B84-5791-4589-85FD-6219FADF4866}" type="pres">
      <dgm:prSet presAssocID="{09CAB96D-5B54-48EE-90F5-77C67C0E448A}" presName="compNode" presStyleCnt="0"/>
      <dgm:spPr/>
    </dgm:pt>
    <dgm:pt modelId="{647046D9-A474-4706-92D8-FAFF1C908EA3}" type="pres">
      <dgm:prSet presAssocID="{09CAB96D-5B54-48EE-90F5-77C67C0E448A}" presName="childRect" presStyleLbl="bgAcc1" presStyleIdx="0" presStyleCnt="6">
        <dgm:presLayoutVars>
          <dgm:bulletEnabled val="1"/>
        </dgm:presLayoutVars>
      </dgm:prSet>
      <dgm:spPr/>
      <dgm:t>
        <a:bodyPr/>
        <a:lstStyle/>
        <a:p>
          <a:endParaRPr lang="en-US"/>
        </a:p>
      </dgm:t>
    </dgm:pt>
    <dgm:pt modelId="{0038FB72-A351-486B-83A3-F594CA8B9078}" type="pres">
      <dgm:prSet presAssocID="{09CAB96D-5B54-48EE-90F5-77C67C0E448A}" presName="parentText" presStyleLbl="node1" presStyleIdx="0" presStyleCnt="0">
        <dgm:presLayoutVars>
          <dgm:chMax val="0"/>
          <dgm:bulletEnabled val="1"/>
        </dgm:presLayoutVars>
      </dgm:prSet>
      <dgm:spPr/>
      <dgm:t>
        <a:bodyPr/>
        <a:lstStyle/>
        <a:p>
          <a:endParaRPr lang="en-US"/>
        </a:p>
      </dgm:t>
    </dgm:pt>
    <dgm:pt modelId="{724B8F81-1E50-409F-AD39-9A46AB8A65D2}" type="pres">
      <dgm:prSet presAssocID="{09CAB96D-5B54-48EE-90F5-77C67C0E448A}" presName="parentRect" presStyleLbl="alignNode1" presStyleIdx="0" presStyleCnt="6"/>
      <dgm:spPr/>
      <dgm:t>
        <a:bodyPr/>
        <a:lstStyle/>
        <a:p>
          <a:endParaRPr lang="en-US"/>
        </a:p>
      </dgm:t>
    </dgm:pt>
    <dgm:pt modelId="{08C6CC36-EA27-45F4-9F96-8707ED6B24CF}" type="pres">
      <dgm:prSet presAssocID="{09CAB96D-5B54-48EE-90F5-77C67C0E448A}" presName="adorn" presStyleLbl="fgAccFollowNode1" presStyleIdx="0" presStyleCnt="6"/>
      <dgm:spPr/>
    </dgm:pt>
    <dgm:pt modelId="{001EFAB5-7CE3-4FDD-99D5-E700DA665E11}" type="pres">
      <dgm:prSet presAssocID="{8C785E58-14DC-4DBE-BDEA-20EB7102D85B}" presName="sibTrans" presStyleLbl="sibTrans2D1" presStyleIdx="0" presStyleCnt="0"/>
      <dgm:spPr/>
      <dgm:t>
        <a:bodyPr/>
        <a:lstStyle/>
        <a:p>
          <a:endParaRPr lang="en-US"/>
        </a:p>
      </dgm:t>
    </dgm:pt>
    <dgm:pt modelId="{4D86A1D8-94CB-459D-A2FF-A3760A3A043F}" type="pres">
      <dgm:prSet presAssocID="{99869AC9-BB46-4C70-B62B-611D4136EA16}" presName="compNode" presStyleCnt="0"/>
      <dgm:spPr/>
    </dgm:pt>
    <dgm:pt modelId="{AF007745-D52A-4031-BD8E-CF7CCAEA9C82}" type="pres">
      <dgm:prSet presAssocID="{99869AC9-BB46-4C70-B62B-611D4136EA16}" presName="childRect" presStyleLbl="bgAcc1" presStyleIdx="1" presStyleCnt="6">
        <dgm:presLayoutVars>
          <dgm:bulletEnabled val="1"/>
        </dgm:presLayoutVars>
      </dgm:prSet>
      <dgm:spPr/>
      <dgm:t>
        <a:bodyPr/>
        <a:lstStyle/>
        <a:p>
          <a:endParaRPr lang="en-US"/>
        </a:p>
      </dgm:t>
    </dgm:pt>
    <dgm:pt modelId="{22D67DAD-6EE7-4288-BA76-3376F048D602}" type="pres">
      <dgm:prSet presAssocID="{99869AC9-BB46-4C70-B62B-611D4136EA16}" presName="parentText" presStyleLbl="node1" presStyleIdx="0" presStyleCnt="0">
        <dgm:presLayoutVars>
          <dgm:chMax val="0"/>
          <dgm:bulletEnabled val="1"/>
        </dgm:presLayoutVars>
      </dgm:prSet>
      <dgm:spPr/>
      <dgm:t>
        <a:bodyPr/>
        <a:lstStyle/>
        <a:p>
          <a:endParaRPr lang="en-US"/>
        </a:p>
      </dgm:t>
    </dgm:pt>
    <dgm:pt modelId="{968E55F0-2B31-4A03-92A6-6B1F90BA9325}" type="pres">
      <dgm:prSet presAssocID="{99869AC9-BB46-4C70-B62B-611D4136EA16}" presName="parentRect" presStyleLbl="alignNode1" presStyleIdx="1" presStyleCnt="6"/>
      <dgm:spPr/>
      <dgm:t>
        <a:bodyPr/>
        <a:lstStyle/>
        <a:p>
          <a:endParaRPr lang="en-US"/>
        </a:p>
      </dgm:t>
    </dgm:pt>
    <dgm:pt modelId="{C2906FCF-A6A0-42AE-9293-623B5B63D9A3}" type="pres">
      <dgm:prSet presAssocID="{99869AC9-BB46-4C70-B62B-611D4136EA16}" presName="adorn" presStyleLbl="fgAccFollowNode1" presStyleIdx="1" presStyleCnt="6"/>
      <dgm:spPr/>
    </dgm:pt>
    <dgm:pt modelId="{D1FA512C-C19E-451E-B11C-1FE37B70C5E4}" type="pres">
      <dgm:prSet presAssocID="{37DDDE71-52CE-4640-90B4-19F8D1A0BED6}" presName="sibTrans" presStyleLbl="sibTrans2D1" presStyleIdx="0" presStyleCnt="0"/>
      <dgm:spPr/>
      <dgm:t>
        <a:bodyPr/>
        <a:lstStyle/>
        <a:p>
          <a:endParaRPr lang="en-US"/>
        </a:p>
      </dgm:t>
    </dgm:pt>
    <dgm:pt modelId="{28062637-F120-4DB0-AF17-F6E412F2EB9B}" type="pres">
      <dgm:prSet presAssocID="{A50A705F-B5AF-44FB-BA1A-AB084A4CAA72}" presName="compNode" presStyleCnt="0"/>
      <dgm:spPr/>
    </dgm:pt>
    <dgm:pt modelId="{3250DAC0-4010-4F8A-839A-EBEB69849478}" type="pres">
      <dgm:prSet presAssocID="{A50A705F-B5AF-44FB-BA1A-AB084A4CAA72}" presName="childRect" presStyleLbl="bgAcc1" presStyleIdx="2" presStyleCnt="6">
        <dgm:presLayoutVars>
          <dgm:bulletEnabled val="1"/>
        </dgm:presLayoutVars>
      </dgm:prSet>
      <dgm:spPr/>
      <dgm:t>
        <a:bodyPr/>
        <a:lstStyle/>
        <a:p>
          <a:endParaRPr lang="en-US"/>
        </a:p>
      </dgm:t>
    </dgm:pt>
    <dgm:pt modelId="{B9821255-0379-41D1-8F10-D3C66CD9A7B6}" type="pres">
      <dgm:prSet presAssocID="{A50A705F-B5AF-44FB-BA1A-AB084A4CAA72}" presName="parentText" presStyleLbl="node1" presStyleIdx="0" presStyleCnt="0">
        <dgm:presLayoutVars>
          <dgm:chMax val="0"/>
          <dgm:bulletEnabled val="1"/>
        </dgm:presLayoutVars>
      </dgm:prSet>
      <dgm:spPr/>
      <dgm:t>
        <a:bodyPr/>
        <a:lstStyle/>
        <a:p>
          <a:endParaRPr lang="en-US"/>
        </a:p>
      </dgm:t>
    </dgm:pt>
    <dgm:pt modelId="{65F0F9C8-F318-4154-B2E5-D74D403B65E5}" type="pres">
      <dgm:prSet presAssocID="{A50A705F-B5AF-44FB-BA1A-AB084A4CAA72}" presName="parentRect" presStyleLbl="alignNode1" presStyleIdx="2" presStyleCnt="6"/>
      <dgm:spPr/>
      <dgm:t>
        <a:bodyPr/>
        <a:lstStyle/>
        <a:p>
          <a:endParaRPr lang="en-US"/>
        </a:p>
      </dgm:t>
    </dgm:pt>
    <dgm:pt modelId="{203B52A7-1BF6-44E6-A23A-4CC6C727B615}" type="pres">
      <dgm:prSet presAssocID="{A50A705F-B5AF-44FB-BA1A-AB084A4CAA72}" presName="adorn" presStyleLbl="fgAccFollowNode1" presStyleIdx="2" presStyleCnt="6"/>
      <dgm:spPr/>
    </dgm:pt>
    <dgm:pt modelId="{154EC895-27BD-4333-A91E-9AF8A9BB7D10}" type="pres">
      <dgm:prSet presAssocID="{EF818FC4-EC67-4834-B3FE-5F995558D46E}" presName="sibTrans" presStyleLbl="sibTrans2D1" presStyleIdx="0" presStyleCnt="0"/>
      <dgm:spPr/>
      <dgm:t>
        <a:bodyPr/>
        <a:lstStyle/>
        <a:p>
          <a:endParaRPr lang="en-US"/>
        </a:p>
      </dgm:t>
    </dgm:pt>
    <dgm:pt modelId="{5CA07DF5-CCDA-4C20-8570-11067BEF01A4}" type="pres">
      <dgm:prSet presAssocID="{0B305A17-96E9-4572-9597-DC515AC3DDAE}" presName="compNode" presStyleCnt="0"/>
      <dgm:spPr/>
    </dgm:pt>
    <dgm:pt modelId="{DD662EA6-1712-4A29-8522-50DCED413BFB}" type="pres">
      <dgm:prSet presAssocID="{0B305A17-96E9-4572-9597-DC515AC3DDAE}" presName="childRect" presStyleLbl="bgAcc1" presStyleIdx="3" presStyleCnt="6">
        <dgm:presLayoutVars>
          <dgm:bulletEnabled val="1"/>
        </dgm:presLayoutVars>
      </dgm:prSet>
      <dgm:spPr/>
      <dgm:t>
        <a:bodyPr/>
        <a:lstStyle/>
        <a:p>
          <a:endParaRPr lang="en-US"/>
        </a:p>
      </dgm:t>
    </dgm:pt>
    <dgm:pt modelId="{DBC98048-3204-4C03-80D3-FF31121F8EEC}" type="pres">
      <dgm:prSet presAssocID="{0B305A17-96E9-4572-9597-DC515AC3DDAE}" presName="parentText" presStyleLbl="node1" presStyleIdx="0" presStyleCnt="0">
        <dgm:presLayoutVars>
          <dgm:chMax val="0"/>
          <dgm:bulletEnabled val="1"/>
        </dgm:presLayoutVars>
      </dgm:prSet>
      <dgm:spPr/>
      <dgm:t>
        <a:bodyPr/>
        <a:lstStyle/>
        <a:p>
          <a:endParaRPr lang="en-US"/>
        </a:p>
      </dgm:t>
    </dgm:pt>
    <dgm:pt modelId="{080D9665-F283-46FE-84A4-38A072CE1837}" type="pres">
      <dgm:prSet presAssocID="{0B305A17-96E9-4572-9597-DC515AC3DDAE}" presName="parentRect" presStyleLbl="alignNode1" presStyleIdx="3" presStyleCnt="6"/>
      <dgm:spPr/>
      <dgm:t>
        <a:bodyPr/>
        <a:lstStyle/>
        <a:p>
          <a:endParaRPr lang="en-US"/>
        </a:p>
      </dgm:t>
    </dgm:pt>
    <dgm:pt modelId="{0D90ACFA-D32A-4686-AE50-6829E80F3458}" type="pres">
      <dgm:prSet presAssocID="{0B305A17-96E9-4572-9597-DC515AC3DDAE}" presName="adorn" presStyleLbl="fgAccFollowNode1" presStyleIdx="3" presStyleCnt="6"/>
      <dgm:spPr/>
    </dgm:pt>
    <dgm:pt modelId="{2992FD55-F645-4966-B4B1-1F8DECB82D64}" type="pres">
      <dgm:prSet presAssocID="{3C116DCE-DC8C-49F3-AD44-69552D4277F6}" presName="sibTrans" presStyleLbl="sibTrans2D1" presStyleIdx="0" presStyleCnt="0"/>
      <dgm:spPr/>
      <dgm:t>
        <a:bodyPr/>
        <a:lstStyle/>
        <a:p>
          <a:endParaRPr lang="en-US"/>
        </a:p>
      </dgm:t>
    </dgm:pt>
    <dgm:pt modelId="{742F6070-00E8-4DE1-A18D-8B00241AECFF}" type="pres">
      <dgm:prSet presAssocID="{D5B5C27A-F184-4970-86D4-C3717549E9BC}" presName="compNode" presStyleCnt="0"/>
      <dgm:spPr/>
    </dgm:pt>
    <dgm:pt modelId="{224E744D-398F-41EB-B0E0-4A891630FA3E}" type="pres">
      <dgm:prSet presAssocID="{D5B5C27A-F184-4970-86D4-C3717549E9BC}" presName="childRect" presStyleLbl="bgAcc1" presStyleIdx="4" presStyleCnt="6">
        <dgm:presLayoutVars>
          <dgm:bulletEnabled val="1"/>
        </dgm:presLayoutVars>
      </dgm:prSet>
      <dgm:spPr/>
      <dgm:t>
        <a:bodyPr/>
        <a:lstStyle/>
        <a:p>
          <a:endParaRPr lang="en-US"/>
        </a:p>
      </dgm:t>
    </dgm:pt>
    <dgm:pt modelId="{07E765FC-42CF-4E81-AA6F-7D45A4DB4A0C}" type="pres">
      <dgm:prSet presAssocID="{D5B5C27A-F184-4970-86D4-C3717549E9BC}" presName="parentText" presStyleLbl="node1" presStyleIdx="0" presStyleCnt="0">
        <dgm:presLayoutVars>
          <dgm:chMax val="0"/>
          <dgm:bulletEnabled val="1"/>
        </dgm:presLayoutVars>
      </dgm:prSet>
      <dgm:spPr/>
      <dgm:t>
        <a:bodyPr/>
        <a:lstStyle/>
        <a:p>
          <a:endParaRPr lang="en-US"/>
        </a:p>
      </dgm:t>
    </dgm:pt>
    <dgm:pt modelId="{A2EFAE41-7DC8-463C-8788-AB298270B826}" type="pres">
      <dgm:prSet presAssocID="{D5B5C27A-F184-4970-86D4-C3717549E9BC}" presName="parentRect" presStyleLbl="alignNode1" presStyleIdx="4" presStyleCnt="6"/>
      <dgm:spPr/>
      <dgm:t>
        <a:bodyPr/>
        <a:lstStyle/>
        <a:p>
          <a:endParaRPr lang="en-US"/>
        </a:p>
      </dgm:t>
    </dgm:pt>
    <dgm:pt modelId="{17918490-1F3F-4E53-8D72-B9A1E9C97F57}" type="pres">
      <dgm:prSet presAssocID="{D5B5C27A-F184-4970-86D4-C3717549E9BC}" presName="adorn" presStyleLbl="fgAccFollowNode1" presStyleIdx="4" presStyleCnt="6"/>
      <dgm:spPr/>
    </dgm:pt>
    <dgm:pt modelId="{9F89BD55-88A6-465A-B48F-9F061282B9EA}" type="pres">
      <dgm:prSet presAssocID="{3A6D7533-9DE7-4E73-9284-C2A4FDD0D626}" presName="sibTrans" presStyleLbl="sibTrans2D1" presStyleIdx="0" presStyleCnt="0"/>
      <dgm:spPr/>
      <dgm:t>
        <a:bodyPr/>
        <a:lstStyle/>
        <a:p>
          <a:endParaRPr lang="en-US"/>
        </a:p>
      </dgm:t>
    </dgm:pt>
    <dgm:pt modelId="{20C4D402-7988-463E-A634-107BE2CE7618}" type="pres">
      <dgm:prSet presAssocID="{960D73FE-AE75-495B-9FF4-663B7F9CB499}" presName="compNode" presStyleCnt="0"/>
      <dgm:spPr/>
    </dgm:pt>
    <dgm:pt modelId="{2AAD74BD-3B81-44B5-A014-7081D286B8C3}" type="pres">
      <dgm:prSet presAssocID="{960D73FE-AE75-495B-9FF4-663B7F9CB499}" presName="childRect" presStyleLbl="bgAcc1" presStyleIdx="5" presStyleCnt="6">
        <dgm:presLayoutVars>
          <dgm:bulletEnabled val="1"/>
        </dgm:presLayoutVars>
      </dgm:prSet>
      <dgm:spPr/>
      <dgm:t>
        <a:bodyPr/>
        <a:lstStyle/>
        <a:p>
          <a:endParaRPr lang="en-US"/>
        </a:p>
      </dgm:t>
    </dgm:pt>
    <dgm:pt modelId="{188F2B57-F602-4C51-9C72-7DB0349E1E45}" type="pres">
      <dgm:prSet presAssocID="{960D73FE-AE75-495B-9FF4-663B7F9CB499}" presName="parentText" presStyleLbl="node1" presStyleIdx="0" presStyleCnt="0">
        <dgm:presLayoutVars>
          <dgm:chMax val="0"/>
          <dgm:bulletEnabled val="1"/>
        </dgm:presLayoutVars>
      </dgm:prSet>
      <dgm:spPr/>
      <dgm:t>
        <a:bodyPr/>
        <a:lstStyle/>
        <a:p>
          <a:endParaRPr lang="en-US"/>
        </a:p>
      </dgm:t>
    </dgm:pt>
    <dgm:pt modelId="{E65938CF-6238-4DB8-90C0-6A5A7D1FF37D}" type="pres">
      <dgm:prSet presAssocID="{960D73FE-AE75-495B-9FF4-663B7F9CB499}" presName="parentRect" presStyleLbl="alignNode1" presStyleIdx="5" presStyleCnt="6"/>
      <dgm:spPr/>
      <dgm:t>
        <a:bodyPr/>
        <a:lstStyle/>
        <a:p>
          <a:endParaRPr lang="en-US"/>
        </a:p>
      </dgm:t>
    </dgm:pt>
    <dgm:pt modelId="{23E05703-F8BE-404E-9BF1-14A64219FEF9}" type="pres">
      <dgm:prSet presAssocID="{960D73FE-AE75-495B-9FF4-663B7F9CB499}" presName="adorn" presStyleLbl="fgAccFollowNode1" presStyleIdx="5" presStyleCnt="6"/>
      <dgm:spPr/>
    </dgm:pt>
  </dgm:ptLst>
  <dgm:cxnLst>
    <dgm:cxn modelId="{7CD0B05C-2E76-42FA-8757-24868B415CB7}" srcId="{A50A705F-B5AF-44FB-BA1A-AB084A4CAA72}" destId="{19E6A657-D7ED-4005-AE7C-6043EC738642}" srcOrd="1" destOrd="0" parTransId="{174F359F-EA91-42F4-8622-E22BB82F9E0F}" sibTransId="{7EE34E9A-15D2-4861-915E-E9BF084A5344}"/>
    <dgm:cxn modelId="{C124EBFF-387A-4AF4-935D-F96AD3707C6B}" srcId="{A9C9A419-C1B6-47F1-986B-A3CBD699CC62}" destId="{D5B5C27A-F184-4970-86D4-C3717549E9BC}" srcOrd="4" destOrd="0" parTransId="{1A926DE0-AFC3-47D2-A521-7C394C92CF9B}" sibTransId="{3A6D7533-9DE7-4E73-9284-C2A4FDD0D626}"/>
    <dgm:cxn modelId="{D3ABDCAC-76C8-47B5-83AC-064BAA30C0F0}" type="presOf" srcId="{09CAB96D-5B54-48EE-90F5-77C67C0E448A}" destId="{0038FB72-A351-486B-83A3-F594CA8B9078}" srcOrd="0" destOrd="0" presId="urn:microsoft.com/office/officeart/2005/8/layout/bList2#3"/>
    <dgm:cxn modelId="{057DF8F9-BB45-4E7C-A706-5FB476B40281}" type="presOf" srcId="{99869AC9-BB46-4C70-B62B-611D4136EA16}" destId="{968E55F0-2B31-4A03-92A6-6B1F90BA9325}" srcOrd="1" destOrd="0" presId="urn:microsoft.com/office/officeart/2005/8/layout/bList2#3"/>
    <dgm:cxn modelId="{A53D4955-E7B3-49BC-8408-8CA031ADD3C5}" srcId="{A9C9A419-C1B6-47F1-986B-A3CBD699CC62}" destId="{A50A705F-B5AF-44FB-BA1A-AB084A4CAA72}" srcOrd="2" destOrd="0" parTransId="{6476D534-B363-414B-8483-50F5BD6C3760}" sibTransId="{EF818FC4-EC67-4834-B3FE-5F995558D46E}"/>
    <dgm:cxn modelId="{54825E1F-0882-4A76-804E-E7AAD583FBA2}" srcId="{99869AC9-BB46-4C70-B62B-611D4136EA16}" destId="{19DE8CC1-C459-4481-9838-0C1778F4C0E9}" srcOrd="0" destOrd="0" parTransId="{6A4896D0-A6E4-4C42-A31B-EBD382032518}" sibTransId="{E8C7CEDA-7630-4F10-A652-6D0906F5C59C}"/>
    <dgm:cxn modelId="{B4B187DC-F826-4574-BC2B-42128C4793A5}" type="presOf" srcId="{D5B5C27A-F184-4970-86D4-C3717549E9BC}" destId="{A2EFAE41-7DC8-463C-8788-AB298270B826}" srcOrd="1" destOrd="0" presId="urn:microsoft.com/office/officeart/2005/8/layout/bList2#3"/>
    <dgm:cxn modelId="{E3CBA4B8-0E9E-43A3-8C29-8725B78D1CE5}" type="presOf" srcId="{19DE8CC1-C459-4481-9838-0C1778F4C0E9}" destId="{AF007745-D52A-4031-BD8E-CF7CCAEA9C82}" srcOrd="0" destOrd="0" presId="urn:microsoft.com/office/officeart/2005/8/layout/bList2#3"/>
    <dgm:cxn modelId="{0C0D6180-0CEB-40AD-B0E3-F7D731090037}" srcId="{A9C9A419-C1B6-47F1-986B-A3CBD699CC62}" destId="{99869AC9-BB46-4C70-B62B-611D4136EA16}" srcOrd="1" destOrd="0" parTransId="{58B04D9F-EEFE-46A1-838B-232E24B2D21E}" sibTransId="{37DDDE71-52CE-4640-90B4-19F8D1A0BED6}"/>
    <dgm:cxn modelId="{982AE10B-D438-4817-B7A6-ABD144362D73}" type="presOf" srcId="{3A6D7533-9DE7-4E73-9284-C2A4FDD0D626}" destId="{9F89BD55-88A6-465A-B48F-9F061282B9EA}" srcOrd="0" destOrd="0" presId="urn:microsoft.com/office/officeart/2005/8/layout/bList2#3"/>
    <dgm:cxn modelId="{18033DA8-9005-4D11-8CA5-C6AD643075AC}" srcId="{A9C9A419-C1B6-47F1-986B-A3CBD699CC62}" destId="{0B305A17-96E9-4572-9597-DC515AC3DDAE}" srcOrd="3" destOrd="0" parTransId="{4E5E8D5B-8D00-43CD-B1E3-5FCA345163CC}" sibTransId="{3C116DCE-DC8C-49F3-AD44-69552D4277F6}"/>
    <dgm:cxn modelId="{C51ECCA5-4EF4-4A77-9EF1-B384D7C21DA8}" srcId="{960D73FE-AE75-495B-9FF4-663B7F9CB499}" destId="{5154648F-79E4-4AD2-A038-AE03C19E302B}" srcOrd="1" destOrd="0" parTransId="{2D264A3F-78F7-4D13-8CB8-4FFB85E82114}" sibTransId="{54DE1268-0043-46DA-ADB5-B9A6F4C2AFB2}"/>
    <dgm:cxn modelId="{02C5A13F-F51A-4702-B31B-CCE9AF0364AB}" type="presOf" srcId="{A9C9A419-C1B6-47F1-986B-A3CBD699CC62}" destId="{9139CFBB-A1EF-47F0-B2D1-82099348F0CA}" srcOrd="0" destOrd="0" presId="urn:microsoft.com/office/officeart/2005/8/layout/bList2#3"/>
    <dgm:cxn modelId="{2BFC03D9-E14A-4430-BB93-84B6A570FFF1}" type="presOf" srcId="{31546800-C515-4CE4-86AE-FA99E527236E}" destId="{2AAD74BD-3B81-44B5-A014-7081D286B8C3}" srcOrd="0" destOrd="0" presId="urn:microsoft.com/office/officeart/2005/8/layout/bList2#3"/>
    <dgm:cxn modelId="{ABB4CDE3-22BA-4840-9392-2E9F90DD05DA}" type="presOf" srcId="{37DDDE71-52CE-4640-90B4-19F8D1A0BED6}" destId="{D1FA512C-C19E-451E-B11C-1FE37B70C5E4}" srcOrd="0" destOrd="0" presId="urn:microsoft.com/office/officeart/2005/8/layout/bList2#3"/>
    <dgm:cxn modelId="{BB8CEE7B-4E9D-48D0-822D-5620FEC43745}" type="presOf" srcId="{960D73FE-AE75-495B-9FF4-663B7F9CB499}" destId="{E65938CF-6238-4DB8-90C0-6A5A7D1FF37D}" srcOrd="1" destOrd="0" presId="urn:microsoft.com/office/officeart/2005/8/layout/bList2#3"/>
    <dgm:cxn modelId="{A4A1862D-CA20-47A6-8A80-723381366A02}" type="presOf" srcId="{19E6A657-D7ED-4005-AE7C-6043EC738642}" destId="{3250DAC0-4010-4F8A-839A-EBEB69849478}" srcOrd="0" destOrd="1" presId="urn:microsoft.com/office/officeart/2005/8/layout/bList2#3"/>
    <dgm:cxn modelId="{94D00287-100F-4880-9E64-71D666787C24}" srcId="{A50A705F-B5AF-44FB-BA1A-AB084A4CAA72}" destId="{9F1EC2B5-9925-4607-AD0F-2D303D12A637}" srcOrd="0" destOrd="0" parTransId="{80B159ED-C539-4AE5-AC9E-2267D6F58765}" sibTransId="{9748C4FC-0209-4CF9-B977-BCDC0D266254}"/>
    <dgm:cxn modelId="{161ACCC3-8F42-4E9D-9A89-0005899A0573}" srcId="{09CAB96D-5B54-48EE-90F5-77C67C0E448A}" destId="{CA4F6A90-7783-4126-9719-153A1CCDD06C}" srcOrd="1" destOrd="0" parTransId="{3ABCE3C9-79C0-4780-B999-D3878C589642}" sibTransId="{080D7003-64AC-4FDB-B90D-05BBE607D5E2}"/>
    <dgm:cxn modelId="{93AE2EB7-6829-4CDE-A4B3-78FC3E29E9ED}" srcId="{A9C9A419-C1B6-47F1-986B-A3CBD699CC62}" destId="{09CAB96D-5B54-48EE-90F5-77C67C0E448A}" srcOrd="0" destOrd="0" parTransId="{AB72DBFC-DD7E-4E4E-B576-1BA59B07884E}" sibTransId="{8C785E58-14DC-4DBE-BDEA-20EB7102D85B}"/>
    <dgm:cxn modelId="{E1CD1E1C-3B4D-46B5-B089-E9CADF04BF2D}" type="presOf" srcId="{CA4F6A90-7783-4126-9719-153A1CCDD06C}" destId="{647046D9-A474-4706-92D8-FAFF1C908EA3}" srcOrd="0" destOrd="1" presId="urn:microsoft.com/office/officeart/2005/8/layout/bList2#3"/>
    <dgm:cxn modelId="{5DF3DA0B-D7AB-4A48-8328-4A5BEA769FD0}" type="presOf" srcId="{99869AC9-BB46-4C70-B62B-611D4136EA16}" destId="{22D67DAD-6EE7-4288-BA76-3376F048D602}" srcOrd="0" destOrd="0" presId="urn:microsoft.com/office/officeart/2005/8/layout/bList2#3"/>
    <dgm:cxn modelId="{6C285C8B-E288-40DA-9F0F-B7B167D1FB11}" srcId="{99869AC9-BB46-4C70-B62B-611D4136EA16}" destId="{9B7B8626-53F7-4E0A-8166-C8298D8736C0}" srcOrd="1" destOrd="0" parTransId="{7AA373D2-3BA0-478A-82F3-4D7F0EDB544C}" sibTransId="{BC60C335-F873-45A2-B0BF-0B5727F480E8}"/>
    <dgm:cxn modelId="{F82AF2BD-488A-4477-AEA5-D21ECC1D2BE1}" type="presOf" srcId="{0B305A17-96E9-4572-9597-DC515AC3DDAE}" destId="{080D9665-F283-46FE-84A4-38A072CE1837}" srcOrd="1" destOrd="0" presId="urn:microsoft.com/office/officeart/2005/8/layout/bList2#3"/>
    <dgm:cxn modelId="{1D607143-92CC-4BE0-9F3F-97104FE58E6F}" type="presOf" srcId="{3C116DCE-DC8C-49F3-AD44-69552D4277F6}" destId="{2992FD55-F645-4966-B4B1-1F8DECB82D64}" srcOrd="0" destOrd="0" presId="urn:microsoft.com/office/officeart/2005/8/layout/bList2#3"/>
    <dgm:cxn modelId="{DC92C503-3B06-46E8-B09B-07FDFE0F3D65}" type="presOf" srcId="{9F1EC2B5-9925-4607-AD0F-2D303D12A637}" destId="{3250DAC0-4010-4F8A-839A-EBEB69849478}" srcOrd="0" destOrd="0" presId="urn:microsoft.com/office/officeart/2005/8/layout/bList2#3"/>
    <dgm:cxn modelId="{D491DA0C-8E23-4126-B390-608C1EFA4452}" type="presOf" srcId="{09CAB96D-5B54-48EE-90F5-77C67C0E448A}" destId="{724B8F81-1E50-409F-AD39-9A46AB8A65D2}" srcOrd="1" destOrd="0" presId="urn:microsoft.com/office/officeart/2005/8/layout/bList2#3"/>
    <dgm:cxn modelId="{E437EFFE-5734-4D77-B9B5-B945E10728C3}" type="presOf" srcId="{0DE04C62-0CBB-4B66-BFF1-6FAB62113EEF}" destId="{DD662EA6-1712-4A29-8522-50DCED413BFB}" srcOrd="0" destOrd="0" presId="urn:microsoft.com/office/officeart/2005/8/layout/bList2#3"/>
    <dgm:cxn modelId="{3176AC8B-1DE8-4944-8E0D-506CA945B540}" srcId="{0B305A17-96E9-4572-9597-DC515AC3DDAE}" destId="{0DE04C62-0CBB-4B66-BFF1-6FAB62113EEF}" srcOrd="0" destOrd="0" parTransId="{79313A28-823F-4D38-865F-B174F1285D8C}" sibTransId="{DB697EFF-1E14-485A-B5E8-A6816167F726}"/>
    <dgm:cxn modelId="{2626227C-10FF-419A-9722-D2C8C8EFCC49}" type="presOf" srcId="{F199827F-FAE7-4D7D-AC74-E8EEEA855388}" destId="{224E744D-398F-41EB-B0E0-4A891630FA3E}" srcOrd="0" destOrd="1" presId="urn:microsoft.com/office/officeart/2005/8/layout/bList2#3"/>
    <dgm:cxn modelId="{70B2A926-FCF5-49B5-9E92-6E766AE63F91}" type="presOf" srcId="{7858977E-E6C9-45A0-979D-9B06A5A236BF}" destId="{2AAD74BD-3B81-44B5-A014-7081D286B8C3}" srcOrd="0" destOrd="2" presId="urn:microsoft.com/office/officeart/2005/8/layout/bList2#3"/>
    <dgm:cxn modelId="{37E254C4-BB35-43C0-A03D-CF3FE191E166}" type="presOf" srcId="{0B305A17-96E9-4572-9597-DC515AC3DDAE}" destId="{DBC98048-3204-4C03-80D3-FF31121F8EEC}" srcOrd="0" destOrd="0" presId="urn:microsoft.com/office/officeart/2005/8/layout/bList2#3"/>
    <dgm:cxn modelId="{DA314B70-2717-4C24-8E0C-3E2B96DC1EFB}" type="presOf" srcId="{22665FC5-367F-4347-8E98-A67AFF1FF7E7}" destId="{647046D9-A474-4706-92D8-FAFF1C908EA3}" srcOrd="0" destOrd="0" presId="urn:microsoft.com/office/officeart/2005/8/layout/bList2#3"/>
    <dgm:cxn modelId="{C12FFEA5-DF65-4A92-BFCF-533204E23F5C}" type="presOf" srcId="{960D73FE-AE75-495B-9FF4-663B7F9CB499}" destId="{188F2B57-F602-4C51-9C72-7DB0349E1E45}" srcOrd="0" destOrd="0" presId="urn:microsoft.com/office/officeart/2005/8/layout/bList2#3"/>
    <dgm:cxn modelId="{58D359D9-3B30-4037-8C3C-1D68F2D425AB}" srcId="{960D73FE-AE75-495B-9FF4-663B7F9CB499}" destId="{31546800-C515-4CE4-86AE-FA99E527236E}" srcOrd="0" destOrd="0" parTransId="{F16D8DAF-4525-4B05-AC38-A121989C5409}" sibTransId="{49E541CD-5E3C-469D-9151-8225D92EF869}"/>
    <dgm:cxn modelId="{F728712D-2114-4CD1-8334-3B92BB664479}" srcId="{09CAB96D-5B54-48EE-90F5-77C67C0E448A}" destId="{22665FC5-367F-4347-8E98-A67AFF1FF7E7}" srcOrd="0" destOrd="0" parTransId="{45152FAE-DCF4-48FF-841A-4E7EACA212A4}" sibTransId="{3368E883-B479-41C9-B11B-566B63E66745}"/>
    <dgm:cxn modelId="{F1EDC5F5-032D-47CB-9A23-81E7333A4015}" srcId="{960D73FE-AE75-495B-9FF4-663B7F9CB499}" destId="{7858977E-E6C9-45A0-979D-9B06A5A236BF}" srcOrd="2" destOrd="0" parTransId="{7BC0E4B9-FDBF-42E8-9650-5AE379D854F8}" sibTransId="{F32D9A10-9E15-4BCB-A7AA-BB6F8D2AB513}"/>
    <dgm:cxn modelId="{D88EB7FA-C741-41DB-983C-D46B089CB2DC}" srcId="{D5B5C27A-F184-4970-86D4-C3717549E9BC}" destId="{5F527D04-2CB2-4B46-A096-24717BA505E5}" srcOrd="0" destOrd="0" parTransId="{94D16E3E-B4C1-4223-AC41-DE26DB4BF893}" sibTransId="{19B75AD3-DA15-4AA2-A8CE-9BED9A074E57}"/>
    <dgm:cxn modelId="{930C9E52-9625-4685-954F-187FCA37A09E}" type="presOf" srcId="{8C785E58-14DC-4DBE-BDEA-20EB7102D85B}" destId="{001EFAB5-7CE3-4FDD-99D5-E700DA665E11}" srcOrd="0" destOrd="0" presId="urn:microsoft.com/office/officeart/2005/8/layout/bList2#3"/>
    <dgm:cxn modelId="{A0C5FBCF-1768-4981-8BAA-24E57E28915F}" srcId="{D5B5C27A-F184-4970-86D4-C3717549E9BC}" destId="{F199827F-FAE7-4D7D-AC74-E8EEEA855388}" srcOrd="1" destOrd="0" parTransId="{6152B3C6-B0D3-4C84-A832-FE9C4CD0AC7C}" sibTransId="{CE3F78A5-DD02-4D02-9BBE-89028C5EF98B}"/>
    <dgm:cxn modelId="{A7B8EF5C-B3B8-4269-BAFA-4935B0BEEDE5}" type="presOf" srcId="{A50A705F-B5AF-44FB-BA1A-AB084A4CAA72}" destId="{65F0F9C8-F318-4154-B2E5-D74D403B65E5}" srcOrd="1" destOrd="0" presId="urn:microsoft.com/office/officeart/2005/8/layout/bList2#3"/>
    <dgm:cxn modelId="{3947B6DA-084F-483F-BBFA-64534DD4C5CD}" type="presOf" srcId="{9B7B8626-53F7-4E0A-8166-C8298D8736C0}" destId="{AF007745-D52A-4031-BD8E-CF7CCAEA9C82}" srcOrd="0" destOrd="1" presId="urn:microsoft.com/office/officeart/2005/8/layout/bList2#3"/>
    <dgm:cxn modelId="{F1328821-7275-47C4-BE3A-2A1840588330}" type="presOf" srcId="{EF818FC4-EC67-4834-B3FE-5F995558D46E}" destId="{154EC895-27BD-4333-A91E-9AF8A9BB7D10}" srcOrd="0" destOrd="0" presId="urn:microsoft.com/office/officeart/2005/8/layout/bList2#3"/>
    <dgm:cxn modelId="{5247D227-BC6F-4643-AFDE-DC8E059E357A}" type="presOf" srcId="{5F527D04-2CB2-4B46-A096-24717BA505E5}" destId="{224E744D-398F-41EB-B0E0-4A891630FA3E}" srcOrd="0" destOrd="0" presId="urn:microsoft.com/office/officeart/2005/8/layout/bList2#3"/>
    <dgm:cxn modelId="{DEE3EED8-61DF-41B4-9504-8378203EC1D5}" type="presOf" srcId="{D5B5C27A-F184-4970-86D4-C3717549E9BC}" destId="{07E765FC-42CF-4E81-AA6F-7D45A4DB4A0C}" srcOrd="0" destOrd="0" presId="urn:microsoft.com/office/officeart/2005/8/layout/bList2#3"/>
    <dgm:cxn modelId="{2E985152-D4D6-416B-AFC3-16D9FBF2507D}" type="presOf" srcId="{A50A705F-B5AF-44FB-BA1A-AB084A4CAA72}" destId="{B9821255-0379-41D1-8F10-D3C66CD9A7B6}" srcOrd="0" destOrd="0" presId="urn:microsoft.com/office/officeart/2005/8/layout/bList2#3"/>
    <dgm:cxn modelId="{12ACF24E-6DAE-4ECA-A87A-B9328C24ADA8}" srcId="{A9C9A419-C1B6-47F1-986B-A3CBD699CC62}" destId="{960D73FE-AE75-495B-9FF4-663B7F9CB499}" srcOrd="5" destOrd="0" parTransId="{C9A6528A-B6AD-4827-B5C1-48D92A1E80BC}" sibTransId="{C2069F98-D52E-490D-B3F7-F5EB0ACA873C}"/>
    <dgm:cxn modelId="{49290794-1150-47B7-A715-3A2A86673F9C}" type="presOf" srcId="{5154648F-79E4-4AD2-A038-AE03C19E302B}" destId="{2AAD74BD-3B81-44B5-A014-7081D286B8C3}" srcOrd="0" destOrd="1" presId="urn:microsoft.com/office/officeart/2005/8/layout/bList2#3"/>
    <dgm:cxn modelId="{ADD18FD6-460D-4130-B1DE-0D6180DFF638}" type="presParOf" srcId="{9139CFBB-A1EF-47F0-B2D1-82099348F0CA}" destId="{16C25B84-5791-4589-85FD-6219FADF4866}" srcOrd="0" destOrd="0" presId="urn:microsoft.com/office/officeart/2005/8/layout/bList2#3"/>
    <dgm:cxn modelId="{2488C48D-F1FF-459B-A2B9-E4C8ED1964E5}" type="presParOf" srcId="{16C25B84-5791-4589-85FD-6219FADF4866}" destId="{647046D9-A474-4706-92D8-FAFF1C908EA3}" srcOrd="0" destOrd="0" presId="urn:microsoft.com/office/officeart/2005/8/layout/bList2#3"/>
    <dgm:cxn modelId="{67EFAC2C-16F4-4C1A-9F54-BFAE406C9107}" type="presParOf" srcId="{16C25B84-5791-4589-85FD-6219FADF4866}" destId="{0038FB72-A351-486B-83A3-F594CA8B9078}" srcOrd="1" destOrd="0" presId="urn:microsoft.com/office/officeart/2005/8/layout/bList2#3"/>
    <dgm:cxn modelId="{4A4DBD7B-01C3-4B46-9CC6-F02B8E3F85E2}" type="presParOf" srcId="{16C25B84-5791-4589-85FD-6219FADF4866}" destId="{724B8F81-1E50-409F-AD39-9A46AB8A65D2}" srcOrd="2" destOrd="0" presId="urn:microsoft.com/office/officeart/2005/8/layout/bList2#3"/>
    <dgm:cxn modelId="{39A894E3-3149-4ED9-9B8C-642DDBFE0A11}" type="presParOf" srcId="{16C25B84-5791-4589-85FD-6219FADF4866}" destId="{08C6CC36-EA27-45F4-9F96-8707ED6B24CF}" srcOrd="3" destOrd="0" presId="urn:microsoft.com/office/officeart/2005/8/layout/bList2#3"/>
    <dgm:cxn modelId="{E15F373C-9B80-47F8-8150-2FD53D994213}" type="presParOf" srcId="{9139CFBB-A1EF-47F0-B2D1-82099348F0CA}" destId="{001EFAB5-7CE3-4FDD-99D5-E700DA665E11}" srcOrd="1" destOrd="0" presId="urn:microsoft.com/office/officeart/2005/8/layout/bList2#3"/>
    <dgm:cxn modelId="{79E265DC-26B1-4446-9243-AF1A07EFC8F0}" type="presParOf" srcId="{9139CFBB-A1EF-47F0-B2D1-82099348F0CA}" destId="{4D86A1D8-94CB-459D-A2FF-A3760A3A043F}" srcOrd="2" destOrd="0" presId="urn:microsoft.com/office/officeart/2005/8/layout/bList2#3"/>
    <dgm:cxn modelId="{6E622B22-1F9A-4845-87F2-8BF40C471404}" type="presParOf" srcId="{4D86A1D8-94CB-459D-A2FF-A3760A3A043F}" destId="{AF007745-D52A-4031-BD8E-CF7CCAEA9C82}" srcOrd="0" destOrd="0" presId="urn:microsoft.com/office/officeart/2005/8/layout/bList2#3"/>
    <dgm:cxn modelId="{07100094-D4D2-4D90-BEBB-0A75C908CF8F}" type="presParOf" srcId="{4D86A1D8-94CB-459D-A2FF-A3760A3A043F}" destId="{22D67DAD-6EE7-4288-BA76-3376F048D602}" srcOrd="1" destOrd="0" presId="urn:microsoft.com/office/officeart/2005/8/layout/bList2#3"/>
    <dgm:cxn modelId="{0F8C3BC8-B1BB-43E6-A7FA-7EA809634244}" type="presParOf" srcId="{4D86A1D8-94CB-459D-A2FF-A3760A3A043F}" destId="{968E55F0-2B31-4A03-92A6-6B1F90BA9325}" srcOrd="2" destOrd="0" presId="urn:microsoft.com/office/officeart/2005/8/layout/bList2#3"/>
    <dgm:cxn modelId="{11BEA1AE-1A49-465D-82BB-76D687467091}" type="presParOf" srcId="{4D86A1D8-94CB-459D-A2FF-A3760A3A043F}" destId="{C2906FCF-A6A0-42AE-9293-623B5B63D9A3}" srcOrd="3" destOrd="0" presId="urn:microsoft.com/office/officeart/2005/8/layout/bList2#3"/>
    <dgm:cxn modelId="{E6E9CB6F-989D-4D9A-8CE0-9C4CD9F43BB7}" type="presParOf" srcId="{9139CFBB-A1EF-47F0-B2D1-82099348F0CA}" destId="{D1FA512C-C19E-451E-B11C-1FE37B70C5E4}" srcOrd="3" destOrd="0" presId="urn:microsoft.com/office/officeart/2005/8/layout/bList2#3"/>
    <dgm:cxn modelId="{7237E052-4C3F-468A-92F5-A31582F1F997}" type="presParOf" srcId="{9139CFBB-A1EF-47F0-B2D1-82099348F0CA}" destId="{28062637-F120-4DB0-AF17-F6E412F2EB9B}" srcOrd="4" destOrd="0" presId="urn:microsoft.com/office/officeart/2005/8/layout/bList2#3"/>
    <dgm:cxn modelId="{4DFD981E-5B7B-418B-A97E-B4AB313F1D9E}" type="presParOf" srcId="{28062637-F120-4DB0-AF17-F6E412F2EB9B}" destId="{3250DAC0-4010-4F8A-839A-EBEB69849478}" srcOrd="0" destOrd="0" presId="urn:microsoft.com/office/officeart/2005/8/layout/bList2#3"/>
    <dgm:cxn modelId="{693FE842-EF94-40B3-83FB-5C695D856087}" type="presParOf" srcId="{28062637-F120-4DB0-AF17-F6E412F2EB9B}" destId="{B9821255-0379-41D1-8F10-D3C66CD9A7B6}" srcOrd="1" destOrd="0" presId="urn:microsoft.com/office/officeart/2005/8/layout/bList2#3"/>
    <dgm:cxn modelId="{00CC10DB-6F84-4E96-95AE-4D1DC8D68F01}" type="presParOf" srcId="{28062637-F120-4DB0-AF17-F6E412F2EB9B}" destId="{65F0F9C8-F318-4154-B2E5-D74D403B65E5}" srcOrd="2" destOrd="0" presId="urn:microsoft.com/office/officeart/2005/8/layout/bList2#3"/>
    <dgm:cxn modelId="{7B721321-6800-4229-BFE1-BDA3B702DAEF}" type="presParOf" srcId="{28062637-F120-4DB0-AF17-F6E412F2EB9B}" destId="{203B52A7-1BF6-44E6-A23A-4CC6C727B615}" srcOrd="3" destOrd="0" presId="urn:microsoft.com/office/officeart/2005/8/layout/bList2#3"/>
    <dgm:cxn modelId="{4E5C11A0-AA48-4B19-83F2-F87137C77547}" type="presParOf" srcId="{9139CFBB-A1EF-47F0-B2D1-82099348F0CA}" destId="{154EC895-27BD-4333-A91E-9AF8A9BB7D10}" srcOrd="5" destOrd="0" presId="urn:microsoft.com/office/officeart/2005/8/layout/bList2#3"/>
    <dgm:cxn modelId="{C8ECF90C-52F4-499C-A888-2EB9B174F33D}" type="presParOf" srcId="{9139CFBB-A1EF-47F0-B2D1-82099348F0CA}" destId="{5CA07DF5-CCDA-4C20-8570-11067BEF01A4}" srcOrd="6" destOrd="0" presId="urn:microsoft.com/office/officeart/2005/8/layout/bList2#3"/>
    <dgm:cxn modelId="{14D58C3D-6545-4427-A648-F17070F3B7C7}" type="presParOf" srcId="{5CA07DF5-CCDA-4C20-8570-11067BEF01A4}" destId="{DD662EA6-1712-4A29-8522-50DCED413BFB}" srcOrd="0" destOrd="0" presId="urn:microsoft.com/office/officeart/2005/8/layout/bList2#3"/>
    <dgm:cxn modelId="{DA37B631-6DAB-4473-B6EF-6FA604A35D9E}" type="presParOf" srcId="{5CA07DF5-CCDA-4C20-8570-11067BEF01A4}" destId="{DBC98048-3204-4C03-80D3-FF31121F8EEC}" srcOrd="1" destOrd="0" presId="urn:microsoft.com/office/officeart/2005/8/layout/bList2#3"/>
    <dgm:cxn modelId="{C6C3C027-F98D-40A1-92AF-A6A06785C778}" type="presParOf" srcId="{5CA07DF5-CCDA-4C20-8570-11067BEF01A4}" destId="{080D9665-F283-46FE-84A4-38A072CE1837}" srcOrd="2" destOrd="0" presId="urn:microsoft.com/office/officeart/2005/8/layout/bList2#3"/>
    <dgm:cxn modelId="{47F4EA1B-B3B8-4DF9-A00C-84C1057669CD}" type="presParOf" srcId="{5CA07DF5-CCDA-4C20-8570-11067BEF01A4}" destId="{0D90ACFA-D32A-4686-AE50-6829E80F3458}" srcOrd="3" destOrd="0" presId="urn:microsoft.com/office/officeart/2005/8/layout/bList2#3"/>
    <dgm:cxn modelId="{6251E70E-1F3F-4C02-9BDE-E84CA7855DBE}" type="presParOf" srcId="{9139CFBB-A1EF-47F0-B2D1-82099348F0CA}" destId="{2992FD55-F645-4966-B4B1-1F8DECB82D64}" srcOrd="7" destOrd="0" presId="urn:microsoft.com/office/officeart/2005/8/layout/bList2#3"/>
    <dgm:cxn modelId="{AC19BBA3-A8A2-44B4-8F0A-6F550ECCEB5B}" type="presParOf" srcId="{9139CFBB-A1EF-47F0-B2D1-82099348F0CA}" destId="{742F6070-00E8-4DE1-A18D-8B00241AECFF}" srcOrd="8" destOrd="0" presId="urn:microsoft.com/office/officeart/2005/8/layout/bList2#3"/>
    <dgm:cxn modelId="{93799107-6853-4186-B2C7-1761390C78D6}" type="presParOf" srcId="{742F6070-00E8-4DE1-A18D-8B00241AECFF}" destId="{224E744D-398F-41EB-B0E0-4A891630FA3E}" srcOrd="0" destOrd="0" presId="urn:microsoft.com/office/officeart/2005/8/layout/bList2#3"/>
    <dgm:cxn modelId="{085EEF26-06DE-48B1-B90D-C7A348D8DF79}" type="presParOf" srcId="{742F6070-00E8-4DE1-A18D-8B00241AECFF}" destId="{07E765FC-42CF-4E81-AA6F-7D45A4DB4A0C}" srcOrd="1" destOrd="0" presId="urn:microsoft.com/office/officeart/2005/8/layout/bList2#3"/>
    <dgm:cxn modelId="{A80B5FF9-08A8-4C7B-A98F-0B9F2C552648}" type="presParOf" srcId="{742F6070-00E8-4DE1-A18D-8B00241AECFF}" destId="{A2EFAE41-7DC8-463C-8788-AB298270B826}" srcOrd="2" destOrd="0" presId="urn:microsoft.com/office/officeart/2005/8/layout/bList2#3"/>
    <dgm:cxn modelId="{F8032763-D073-4B4C-99EF-47F093A73F5E}" type="presParOf" srcId="{742F6070-00E8-4DE1-A18D-8B00241AECFF}" destId="{17918490-1F3F-4E53-8D72-B9A1E9C97F57}" srcOrd="3" destOrd="0" presId="urn:microsoft.com/office/officeart/2005/8/layout/bList2#3"/>
    <dgm:cxn modelId="{7CCA723E-0539-40BF-8F18-A0DAFA28DD42}" type="presParOf" srcId="{9139CFBB-A1EF-47F0-B2D1-82099348F0CA}" destId="{9F89BD55-88A6-465A-B48F-9F061282B9EA}" srcOrd="9" destOrd="0" presId="urn:microsoft.com/office/officeart/2005/8/layout/bList2#3"/>
    <dgm:cxn modelId="{16E865FC-19CF-44B4-B57A-F09A8EC496D1}" type="presParOf" srcId="{9139CFBB-A1EF-47F0-B2D1-82099348F0CA}" destId="{20C4D402-7988-463E-A634-107BE2CE7618}" srcOrd="10" destOrd="0" presId="urn:microsoft.com/office/officeart/2005/8/layout/bList2#3"/>
    <dgm:cxn modelId="{67DE0A91-D2D0-4063-B4F5-6ACAAD51EEA4}" type="presParOf" srcId="{20C4D402-7988-463E-A634-107BE2CE7618}" destId="{2AAD74BD-3B81-44B5-A014-7081D286B8C3}" srcOrd="0" destOrd="0" presId="urn:microsoft.com/office/officeart/2005/8/layout/bList2#3"/>
    <dgm:cxn modelId="{ABD0FEC5-BD65-4158-970C-B5D4F50ED528}" type="presParOf" srcId="{20C4D402-7988-463E-A634-107BE2CE7618}" destId="{188F2B57-F602-4C51-9C72-7DB0349E1E45}" srcOrd="1" destOrd="0" presId="urn:microsoft.com/office/officeart/2005/8/layout/bList2#3"/>
    <dgm:cxn modelId="{50D4702A-1F9D-4658-8895-DB50FB6F1449}" type="presParOf" srcId="{20C4D402-7988-463E-A634-107BE2CE7618}" destId="{E65938CF-6238-4DB8-90C0-6A5A7D1FF37D}" srcOrd="2" destOrd="0" presId="urn:microsoft.com/office/officeart/2005/8/layout/bList2#3"/>
    <dgm:cxn modelId="{410DF05F-83E5-4DF2-8494-97F4691B1657}" type="presParOf" srcId="{20C4D402-7988-463E-A634-107BE2CE7618}" destId="{23E05703-F8BE-404E-9BF1-14A64219FEF9}" srcOrd="3" destOrd="0" presId="urn:microsoft.com/office/officeart/2005/8/layout/bList2#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10BF434-70E9-48C1-829C-92ABD751ACF3}" type="doc">
      <dgm:prSet loTypeId="urn:microsoft.com/office/officeart/2005/8/layout/hProcess7#1" loCatId="list" qsTypeId="urn:microsoft.com/office/officeart/2005/8/quickstyle/simple1" qsCatId="simple" csTypeId="urn:microsoft.com/office/officeart/2005/8/colors/colorful5" csCatId="colorful" phldr="1"/>
      <dgm:spPr/>
      <dgm:t>
        <a:bodyPr/>
        <a:lstStyle/>
        <a:p>
          <a:endParaRPr lang="en-US"/>
        </a:p>
      </dgm:t>
    </dgm:pt>
    <dgm:pt modelId="{FB1F779F-3A61-4065-B0CD-C5060A51AF3B}">
      <dgm:prSet phldrT="[Text]"/>
      <dgm:spPr/>
      <dgm:t>
        <a:bodyPr/>
        <a:lstStyle/>
        <a:p>
          <a:r>
            <a:rPr lang="en-US" dirty="0" smtClean="0"/>
            <a:t>Apply</a:t>
          </a:r>
          <a:endParaRPr lang="en-US" dirty="0"/>
        </a:p>
      </dgm:t>
    </dgm:pt>
    <dgm:pt modelId="{CC428A33-3F20-4D53-9865-D4775A6024D7}" type="parTrans" cxnId="{9DCEBFE7-541E-4964-8459-B90B32245278}">
      <dgm:prSet/>
      <dgm:spPr/>
      <dgm:t>
        <a:bodyPr/>
        <a:lstStyle/>
        <a:p>
          <a:endParaRPr lang="en-US"/>
        </a:p>
      </dgm:t>
    </dgm:pt>
    <dgm:pt modelId="{DA6A5CA8-B3F9-4939-995A-421A12472924}" type="sibTrans" cxnId="{9DCEBFE7-541E-4964-8459-B90B32245278}">
      <dgm:prSet/>
      <dgm:spPr/>
      <dgm:t>
        <a:bodyPr/>
        <a:lstStyle/>
        <a:p>
          <a:endParaRPr lang="en-US"/>
        </a:p>
      </dgm:t>
    </dgm:pt>
    <dgm:pt modelId="{85F1D51B-FC32-45FC-A6A6-BCFE47EAE305}">
      <dgm:prSet phldrT="[Text]" custT="1"/>
      <dgm:spPr/>
      <dgm:t>
        <a:bodyPr/>
        <a:lstStyle/>
        <a:p>
          <a:r>
            <a:rPr lang="en-US" sz="3200" dirty="0" smtClean="0"/>
            <a:t>Within 1 week of Exam</a:t>
          </a:r>
          <a:endParaRPr lang="en-US" sz="3200" dirty="0"/>
        </a:p>
      </dgm:t>
    </dgm:pt>
    <dgm:pt modelId="{A46C43AB-9D89-46FA-825B-B4573D7A4720}" type="parTrans" cxnId="{2C3BDEB1-B9B1-4E66-A9BD-7C79F14ED2AB}">
      <dgm:prSet/>
      <dgm:spPr/>
      <dgm:t>
        <a:bodyPr/>
        <a:lstStyle/>
        <a:p>
          <a:endParaRPr lang="en-US"/>
        </a:p>
      </dgm:t>
    </dgm:pt>
    <dgm:pt modelId="{273BBF6C-928A-456F-B2C2-C1F6AD563701}" type="sibTrans" cxnId="{2C3BDEB1-B9B1-4E66-A9BD-7C79F14ED2AB}">
      <dgm:prSet/>
      <dgm:spPr/>
      <dgm:t>
        <a:bodyPr/>
        <a:lstStyle/>
        <a:p>
          <a:endParaRPr lang="en-US"/>
        </a:p>
      </dgm:t>
    </dgm:pt>
    <dgm:pt modelId="{796B8BB1-623B-41F0-B300-C793590C35C7}">
      <dgm:prSet phldrT="[Text]"/>
      <dgm:spPr/>
      <dgm:t>
        <a:bodyPr/>
        <a:lstStyle/>
        <a:p>
          <a:r>
            <a:rPr lang="en-US" dirty="0" smtClean="0"/>
            <a:t>Documents</a:t>
          </a:r>
          <a:endParaRPr lang="en-US" dirty="0"/>
        </a:p>
      </dgm:t>
    </dgm:pt>
    <dgm:pt modelId="{A5D079E2-9832-421E-A7D5-E5BDCD3D8F5B}" type="parTrans" cxnId="{8A1A06A4-21A0-42F3-91BE-532C357EC3A8}">
      <dgm:prSet/>
      <dgm:spPr/>
      <dgm:t>
        <a:bodyPr/>
        <a:lstStyle/>
        <a:p>
          <a:endParaRPr lang="en-US"/>
        </a:p>
      </dgm:t>
    </dgm:pt>
    <dgm:pt modelId="{A0EBBFB2-6991-4711-BBE0-FBFCDADABAAF}" type="sibTrans" cxnId="{8A1A06A4-21A0-42F3-91BE-532C357EC3A8}">
      <dgm:prSet/>
      <dgm:spPr/>
      <dgm:t>
        <a:bodyPr/>
        <a:lstStyle/>
        <a:p>
          <a:endParaRPr lang="en-US"/>
        </a:p>
      </dgm:t>
    </dgm:pt>
    <dgm:pt modelId="{13F517C2-077F-40BC-BD30-01F4044EDE70}">
      <dgm:prSet phldrT="[Text]" custT="1"/>
      <dgm:spPr/>
      <dgm:t>
        <a:bodyPr/>
        <a:lstStyle/>
        <a:p>
          <a:r>
            <a:rPr lang="en-US" sz="2000" dirty="0" smtClean="0"/>
            <a:t>Medical Certificates from CMO</a:t>
          </a:r>
          <a:endParaRPr lang="en-US" sz="2000" dirty="0"/>
        </a:p>
      </dgm:t>
    </dgm:pt>
    <dgm:pt modelId="{B4F13C54-5882-43CC-95E3-B23EAACC2846}" type="parTrans" cxnId="{8713E412-EB13-43D9-BA45-0B6ED4012061}">
      <dgm:prSet/>
      <dgm:spPr/>
      <dgm:t>
        <a:bodyPr/>
        <a:lstStyle/>
        <a:p>
          <a:endParaRPr lang="en-US"/>
        </a:p>
      </dgm:t>
    </dgm:pt>
    <dgm:pt modelId="{5A699A76-AD4D-4077-AF2F-824038DADB7F}" type="sibTrans" cxnId="{8713E412-EB13-43D9-BA45-0B6ED4012061}">
      <dgm:prSet/>
      <dgm:spPr/>
      <dgm:t>
        <a:bodyPr/>
        <a:lstStyle/>
        <a:p>
          <a:endParaRPr lang="en-US"/>
        </a:p>
      </dgm:t>
    </dgm:pt>
    <dgm:pt modelId="{83158619-0EA9-425D-A256-FFBF569F3455}">
      <dgm:prSet phldrT="[Text]"/>
      <dgm:spPr/>
      <dgm:t>
        <a:bodyPr/>
        <a:lstStyle/>
        <a:p>
          <a:r>
            <a:rPr lang="en-US" dirty="0" smtClean="0"/>
            <a:t>Documents</a:t>
          </a:r>
          <a:endParaRPr lang="en-US" dirty="0"/>
        </a:p>
      </dgm:t>
    </dgm:pt>
    <dgm:pt modelId="{22CC4933-EBEF-43EF-83D4-F615EFBC7601}" type="parTrans" cxnId="{6ED056DC-9763-4673-9C95-03904E540D55}">
      <dgm:prSet/>
      <dgm:spPr/>
      <dgm:t>
        <a:bodyPr/>
        <a:lstStyle/>
        <a:p>
          <a:endParaRPr lang="en-US"/>
        </a:p>
      </dgm:t>
    </dgm:pt>
    <dgm:pt modelId="{B7770EFF-AFA9-463F-895F-6F330D645470}" type="sibTrans" cxnId="{6ED056DC-9763-4673-9C95-03904E540D55}">
      <dgm:prSet/>
      <dgm:spPr/>
      <dgm:t>
        <a:bodyPr/>
        <a:lstStyle/>
        <a:p>
          <a:endParaRPr lang="en-US"/>
        </a:p>
      </dgm:t>
    </dgm:pt>
    <dgm:pt modelId="{20962432-0F12-413C-82B8-B904F9E8AC25}">
      <dgm:prSet phldrT="[Text]" custT="1"/>
      <dgm:spPr/>
      <dgm:t>
        <a:bodyPr/>
        <a:lstStyle/>
        <a:p>
          <a:r>
            <a:rPr lang="en-US" sz="1800" dirty="0" smtClean="0"/>
            <a:t>Official Commitment</a:t>
          </a:r>
          <a:endParaRPr lang="en-US" sz="1800" dirty="0"/>
        </a:p>
      </dgm:t>
    </dgm:pt>
    <dgm:pt modelId="{2E1E1727-5867-4769-874B-739CA9621419}" type="parTrans" cxnId="{9D761F15-9F71-407E-833C-E832B798509D}">
      <dgm:prSet/>
      <dgm:spPr/>
      <dgm:t>
        <a:bodyPr/>
        <a:lstStyle/>
        <a:p>
          <a:endParaRPr lang="en-US"/>
        </a:p>
      </dgm:t>
    </dgm:pt>
    <dgm:pt modelId="{74CADD3B-EE0F-4272-9B98-BAAD96B183DD}" type="sibTrans" cxnId="{9D761F15-9F71-407E-833C-E832B798509D}">
      <dgm:prSet/>
      <dgm:spPr/>
      <dgm:t>
        <a:bodyPr/>
        <a:lstStyle/>
        <a:p>
          <a:endParaRPr lang="en-US"/>
        </a:p>
      </dgm:t>
    </dgm:pt>
    <dgm:pt modelId="{5A27BB72-ADFC-4627-BB83-5B9CED11BE54}" type="pres">
      <dgm:prSet presAssocID="{810BF434-70E9-48C1-829C-92ABD751ACF3}" presName="Name0" presStyleCnt="0">
        <dgm:presLayoutVars>
          <dgm:dir/>
          <dgm:animLvl val="lvl"/>
          <dgm:resizeHandles val="exact"/>
        </dgm:presLayoutVars>
      </dgm:prSet>
      <dgm:spPr/>
      <dgm:t>
        <a:bodyPr/>
        <a:lstStyle/>
        <a:p>
          <a:endParaRPr lang="en-US"/>
        </a:p>
      </dgm:t>
    </dgm:pt>
    <dgm:pt modelId="{0D32B2EF-9679-4DD6-88D4-E463B88CB70B}" type="pres">
      <dgm:prSet presAssocID="{FB1F779F-3A61-4065-B0CD-C5060A51AF3B}" presName="compositeNode" presStyleCnt="0">
        <dgm:presLayoutVars>
          <dgm:bulletEnabled val="1"/>
        </dgm:presLayoutVars>
      </dgm:prSet>
      <dgm:spPr/>
    </dgm:pt>
    <dgm:pt modelId="{79B101E3-2E06-46CF-B0D6-F07C3E153ED7}" type="pres">
      <dgm:prSet presAssocID="{FB1F779F-3A61-4065-B0CD-C5060A51AF3B}" presName="bgRect" presStyleLbl="node1" presStyleIdx="0" presStyleCnt="3"/>
      <dgm:spPr/>
      <dgm:t>
        <a:bodyPr/>
        <a:lstStyle/>
        <a:p>
          <a:endParaRPr lang="en-US"/>
        </a:p>
      </dgm:t>
    </dgm:pt>
    <dgm:pt modelId="{8FC4E79D-FA71-42D7-9093-2D382A966D03}" type="pres">
      <dgm:prSet presAssocID="{FB1F779F-3A61-4065-B0CD-C5060A51AF3B}" presName="parentNode" presStyleLbl="node1" presStyleIdx="0" presStyleCnt="3">
        <dgm:presLayoutVars>
          <dgm:chMax val="0"/>
          <dgm:bulletEnabled val="1"/>
        </dgm:presLayoutVars>
      </dgm:prSet>
      <dgm:spPr/>
      <dgm:t>
        <a:bodyPr/>
        <a:lstStyle/>
        <a:p>
          <a:endParaRPr lang="en-US"/>
        </a:p>
      </dgm:t>
    </dgm:pt>
    <dgm:pt modelId="{AFBB34B2-0F1C-4392-8E7D-D051D5BFC536}" type="pres">
      <dgm:prSet presAssocID="{FB1F779F-3A61-4065-B0CD-C5060A51AF3B}" presName="childNode" presStyleLbl="node1" presStyleIdx="0" presStyleCnt="3">
        <dgm:presLayoutVars>
          <dgm:bulletEnabled val="1"/>
        </dgm:presLayoutVars>
      </dgm:prSet>
      <dgm:spPr/>
      <dgm:t>
        <a:bodyPr/>
        <a:lstStyle/>
        <a:p>
          <a:endParaRPr lang="en-US"/>
        </a:p>
      </dgm:t>
    </dgm:pt>
    <dgm:pt modelId="{B231B1D0-111C-420A-90EB-6E07777D4F95}" type="pres">
      <dgm:prSet presAssocID="{DA6A5CA8-B3F9-4939-995A-421A12472924}" presName="hSp" presStyleCnt="0"/>
      <dgm:spPr/>
    </dgm:pt>
    <dgm:pt modelId="{9E67B298-B7AD-462A-87D6-667FB1DEC434}" type="pres">
      <dgm:prSet presAssocID="{DA6A5CA8-B3F9-4939-995A-421A12472924}" presName="vProcSp" presStyleCnt="0"/>
      <dgm:spPr/>
    </dgm:pt>
    <dgm:pt modelId="{0AB80954-C72D-4F72-A53E-AECC1FA3F13A}" type="pres">
      <dgm:prSet presAssocID="{DA6A5CA8-B3F9-4939-995A-421A12472924}" presName="vSp1" presStyleCnt="0"/>
      <dgm:spPr/>
    </dgm:pt>
    <dgm:pt modelId="{CCAD43E5-0D51-46BF-89C1-F645EE49C66A}" type="pres">
      <dgm:prSet presAssocID="{DA6A5CA8-B3F9-4939-995A-421A12472924}" presName="simulatedConn" presStyleLbl="solidFgAcc1" presStyleIdx="0" presStyleCnt="2"/>
      <dgm:spPr/>
    </dgm:pt>
    <dgm:pt modelId="{5BBA7F84-8CD7-4F2F-9EFA-D6C7974EEF83}" type="pres">
      <dgm:prSet presAssocID="{DA6A5CA8-B3F9-4939-995A-421A12472924}" presName="vSp2" presStyleCnt="0"/>
      <dgm:spPr/>
    </dgm:pt>
    <dgm:pt modelId="{35437FC7-E30B-4D07-B418-8C69DAC2B177}" type="pres">
      <dgm:prSet presAssocID="{DA6A5CA8-B3F9-4939-995A-421A12472924}" presName="sibTrans" presStyleCnt="0"/>
      <dgm:spPr/>
    </dgm:pt>
    <dgm:pt modelId="{4553D3CC-319D-4BF8-ABE5-DEB55FD1C55C}" type="pres">
      <dgm:prSet presAssocID="{796B8BB1-623B-41F0-B300-C793590C35C7}" presName="compositeNode" presStyleCnt="0">
        <dgm:presLayoutVars>
          <dgm:bulletEnabled val="1"/>
        </dgm:presLayoutVars>
      </dgm:prSet>
      <dgm:spPr/>
    </dgm:pt>
    <dgm:pt modelId="{2C78EB6F-A4EB-460F-97E2-CC53F372A74E}" type="pres">
      <dgm:prSet presAssocID="{796B8BB1-623B-41F0-B300-C793590C35C7}" presName="bgRect" presStyleLbl="node1" presStyleIdx="1" presStyleCnt="3"/>
      <dgm:spPr/>
      <dgm:t>
        <a:bodyPr/>
        <a:lstStyle/>
        <a:p>
          <a:endParaRPr lang="en-US"/>
        </a:p>
      </dgm:t>
    </dgm:pt>
    <dgm:pt modelId="{76EA4C0B-C947-447B-8518-E68B70F38FB4}" type="pres">
      <dgm:prSet presAssocID="{796B8BB1-623B-41F0-B300-C793590C35C7}" presName="parentNode" presStyleLbl="node1" presStyleIdx="1" presStyleCnt="3">
        <dgm:presLayoutVars>
          <dgm:chMax val="0"/>
          <dgm:bulletEnabled val="1"/>
        </dgm:presLayoutVars>
      </dgm:prSet>
      <dgm:spPr/>
      <dgm:t>
        <a:bodyPr/>
        <a:lstStyle/>
        <a:p>
          <a:endParaRPr lang="en-US"/>
        </a:p>
      </dgm:t>
    </dgm:pt>
    <dgm:pt modelId="{157B6C00-644D-43D7-B30C-46C0E037968C}" type="pres">
      <dgm:prSet presAssocID="{796B8BB1-623B-41F0-B300-C793590C35C7}" presName="childNode" presStyleLbl="node1" presStyleIdx="1" presStyleCnt="3">
        <dgm:presLayoutVars>
          <dgm:bulletEnabled val="1"/>
        </dgm:presLayoutVars>
      </dgm:prSet>
      <dgm:spPr/>
      <dgm:t>
        <a:bodyPr/>
        <a:lstStyle/>
        <a:p>
          <a:endParaRPr lang="en-US"/>
        </a:p>
      </dgm:t>
    </dgm:pt>
    <dgm:pt modelId="{485D041F-836C-4D1B-891C-071A78FD426B}" type="pres">
      <dgm:prSet presAssocID="{A0EBBFB2-6991-4711-BBE0-FBFCDADABAAF}" presName="hSp" presStyleCnt="0"/>
      <dgm:spPr/>
    </dgm:pt>
    <dgm:pt modelId="{EC930CC4-850C-4312-B037-86651C6573BC}" type="pres">
      <dgm:prSet presAssocID="{A0EBBFB2-6991-4711-BBE0-FBFCDADABAAF}" presName="vProcSp" presStyleCnt="0"/>
      <dgm:spPr/>
    </dgm:pt>
    <dgm:pt modelId="{B3440EDC-5E12-4C9B-B487-8163D5946F09}" type="pres">
      <dgm:prSet presAssocID="{A0EBBFB2-6991-4711-BBE0-FBFCDADABAAF}" presName="vSp1" presStyleCnt="0"/>
      <dgm:spPr/>
    </dgm:pt>
    <dgm:pt modelId="{E4CEB856-ABCD-4B49-B2D9-09DA11A1B227}" type="pres">
      <dgm:prSet presAssocID="{A0EBBFB2-6991-4711-BBE0-FBFCDADABAAF}" presName="simulatedConn" presStyleLbl="solidFgAcc1" presStyleIdx="1" presStyleCnt="2"/>
      <dgm:spPr/>
    </dgm:pt>
    <dgm:pt modelId="{7068BCC2-9E4C-4B1D-84B7-2EC9A7C92A1C}" type="pres">
      <dgm:prSet presAssocID="{A0EBBFB2-6991-4711-BBE0-FBFCDADABAAF}" presName="vSp2" presStyleCnt="0"/>
      <dgm:spPr/>
    </dgm:pt>
    <dgm:pt modelId="{7034D04A-A78A-4E4E-BA2B-49BE4ACF5DF8}" type="pres">
      <dgm:prSet presAssocID="{A0EBBFB2-6991-4711-BBE0-FBFCDADABAAF}" presName="sibTrans" presStyleCnt="0"/>
      <dgm:spPr/>
    </dgm:pt>
    <dgm:pt modelId="{98E022D9-E78F-448A-BBA9-3C2B1A438AEB}" type="pres">
      <dgm:prSet presAssocID="{83158619-0EA9-425D-A256-FFBF569F3455}" presName="compositeNode" presStyleCnt="0">
        <dgm:presLayoutVars>
          <dgm:bulletEnabled val="1"/>
        </dgm:presLayoutVars>
      </dgm:prSet>
      <dgm:spPr/>
    </dgm:pt>
    <dgm:pt modelId="{874CCB62-D948-40F8-BDBE-6468BF5AEC48}" type="pres">
      <dgm:prSet presAssocID="{83158619-0EA9-425D-A256-FFBF569F3455}" presName="bgRect" presStyleLbl="node1" presStyleIdx="2" presStyleCnt="3"/>
      <dgm:spPr/>
      <dgm:t>
        <a:bodyPr/>
        <a:lstStyle/>
        <a:p>
          <a:endParaRPr lang="en-US"/>
        </a:p>
      </dgm:t>
    </dgm:pt>
    <dgm:pt modelId="{2F25B403-3195-4D30-A1DC-6AAF3CA44FCD}" type="pres">
      <dgm:prSet presAssocID="{83158619-0EA9-425D-A256-FFBF569F3455}" presName="parentNode" presStyleLbl="node1" presStyleIdx="2" presStyleCnt="3">
        <dgm:presLayoutVars>
          <dgm:chMax val="0"/>
          <dgm:bulletEnabled val="1"/>
        </dgm:presLayoutVars>
      </dgm:prSet>
      <dgm:spPr/>
      <dgm:t>
        <a:bodyPr/>
        <a:lstStyle/>
        <a:p>
          <a:endParaRPr lang="en-US"/>
        </a:p>
      </dgm:t>
    </dgm:pt>
    <dgm:pt modelId="{4F4EC458-EF3D-4F39-8DDB-E27D256D4C05}" type="pres">
      <dgm:prSet presAssocID="{83158619-0EA9-425D-A256-FFBF569F3455}" presName="childNode" presStyleLbl="node1" presStyleIdx="2" presStyleCnt="3">
        <dgm:presLayoutVars>
          <dgm:bulletEnabled val="1"/>
        </dgm:presLayoutVars>
      </dgm:prSet>
      <dgm:spPr/>
      <dgm:t>
        <a:bodyPr/>
        <a:lstStyle/>
        <a:p>
          <a:endParaRPr lang="en-US"/>
        </a:p>
      </dgm:t>
    </dgm:pt>
  </dgm:ptLst>
  <dgm:cxnLst>
    <dgm:cxn modelId="{6F230A26-A37E-47D5-B9AE-6B51A1729ABD}" type="presOf" srcId="{810BF434-70E9-48C1-829C-92ABD751ACF3}" destId="{5A27BB72-ADFC-4627-BB83-5B9CED11BE54}" srcOrd="0" destOrd="0" presId="urn:microsoft.com/office/officeart/2005/8/layout/hProcess7#1"/>
    <dgm:cxn modelId="{781BD9E0-F9E7-4273-A323-F8370D258ED8}" type="presOf" srcId="{FB1F779F-3A61-4065-B0CD-C5060A51AF3B}" destId="{79B101E3-2E06-46CF-B0D6-F07C3E153ED7}" srcOrd="0" destOrd="0" presId="urn:microsoft.com/office/officeart/2005/8/layout/hProcess7#1"/>
    <dgm:cxn modelId="{8713E412-EB13-43D9-BA45-0B6ED4012061}" srcId="{796B8BB1-623B-41F0-B300-C793590C35C7}" destId="{13F517C2-077F-40BC-BD30-01F4044EDE70}" srcOrd="0" destOrd="0" parTransId="{B4F13C54-5882-43CC-95E3-B23EAACC2846}" sibTransId="{5A699A76-AD4D-4077-AF2F-824038DADB7F}"/>
    <dgm:cxn modelId="{9D761F15-9F71-407E-833C-E832B798509D}" srcId="{83158619-0EA9-425D-A256-FFBF569F3455}" destId="{20962432-0F12-413C-82B8-B904F9E8AC25}" srcOrd="0" destOrd="0" parTransId="{2E1E1727-5867-4769-874B-739CA9621419}" sibTransId="{74CADD3B-EE0F-4272-9B98-BAAD96B183DD}"/>
    <dgm:cxn modelId="{FBE49268-F2BF-402A-AA78-E0375C554EEC}" type="presOf" srcId="{83158619-0EA9-425D-A256-FFBF569F3455}" destId="{874CCB62-D948-40F8-BDBE-6468BF5AEC48}" srcOrd="0" destOrd="0" presId="urn:microsoft.com/office/officeart/2005/8/layout/hProcess7#1"/>
    <dgm:cxn modelId="{EC6C018E-B7C8-4B62-827A-BC230783BC30}" type="presOf" srcId="{20962432-0F12-413C-82B8-B904F9E8AC25}" destId="{4F4EC458-EF3D-4F39-8DDB-E27D256D4C05}" srcOrd="0" destOrd="0" presId="urn:microsoft.com/office/officeart/2005/8/layout/hProcess7#1"/>
    <dgm:cxn modelId="{7A907F8F-02EC-4BCE-9545-A2F7F11CFE04}" type="presOf" srcId="{FB1F779F-3A61-4065-B0CD-C5060A51AF3B}" destId="{8FC4E79D-FA71-42D7-9093-2D382A966D03}" srcOrd="1" destOrd="0" presId="urn:microsoft.com/office/officeart/2005/8/layout/hProcess7#1"/>
    <dgm:cxn modelId="{16206503-38E2-4DC0-A3F0-529EAAAEDF23}" type="presOf" srcId="{13F517C2-077F-40BC-BD30-01F4044EDE70}" destId="{157B6C00-644D-43D7-B30C-46C0E037968C}" srcOrd="0" destOrd="0" presId="urn:microsoft.com/office/officeart/2005/8/layout/hProcess7#1"/>
    <dgm:cxn modelId="{B64C80C9-0ED9-452F-81BD-C0684A454098}" type="presOf" srcId="{796B8BB1-623B-41F0-B300-C793590C35C7}" destId="{76EA4C0B-C947-447B-8518-E68B70F38FB4}" srcOrd="1" destOrd="0" presId="urn:microsoft.com/office/officeart/2005/8/layout/hProcess7#1"/>
    <dgm:cxn modelId="{2C3BDEB1-B9B1-4E66-A9BD-7C79F14ED2AB}" srcId="{FB1F779F-3A61-4065-B0CD-C5060A51AF3B}" destId="{85F1D51B-FC32-45FC-A6A6-BCFE47EAE305}" srcOrd="0" destOrd="0" parTransId="{A46C43AB-9D89-46FA-825B-B4573D7A4720}" sibTransId="{273BBF6C-928A-456F-B2C2-C1F6AD563701}"/>
    <dgm:cxn modelId="{6ED056DC-9763-4673-9C95-03904E540D55}" srcId="{810BF434-70E9-48C1-829C-92ABD751ACF3}" destId="{83158619-0EA9-425D-A256-FFBF569F3455}" srcOrd="2" destOrd="0" parTransId="{22CC4933-EBEF-43EF-83D4-F615EFBC7601}" sibTransId="{B7770EFF-AFA9-463F-895F-6F330D645470}"/>
    <dgm:cxn modelId="{8A1A06A4-21A0-42F3-91BE-532C357EC3A8}" srcId="{810BF434-70E9-48C1-829C-92ABD751ACF3}" destId="{796B8BB1-623B-41F0-B300-C793590C35C7}" srcOrd="1" destOrd="0" parTransId="{A5D079E2-9832-421E-A7D5-E5BDCD3D8F5B}" sibTransId="{A0EBBFB2-6991-4711-BBE0-FBFCDADABAAF}"/>
    <dgm:cxn modelId="{0ABEBA57-F51F-4A8F-9E09-2EC47A723721}" type="presOf" srcId="{85F1D51B-FC32-45FC-A6A6-BCFE47EAE305}" destId="{AFBB34B2-0F1C-4392-8E7D-D051D5BFC536}" srcOrd="0" destOrd="0" presId="urn:microsoft.com/office/officeart/2005/8/layout/hProcess7#1"/>
    <dgm:cxn modelId="{32061A36-7D23-449A-9112-7EBA6D5B102B}" type="presOf" srcId="{796B8BB1-623B-41F0-B300-C793590C35C7}" destId="{2C78EB6F-A4EB-460F-97E2-CC53F372A74E}" srcOrd="0" destOrd="0" presId="urn:microsoft.com/office/officeart/2005/8/layout/hProcess7#1"/>
    <dgm:cxn modelId="{AE5BFE2C-3F19-4B8F-A2CC-8FA80F9750AB}" type="presOf" srcId="{83158619-0EA9-425D-A256-FFBF569F3455}" destId="{2F25B403-3195-4D30-A1DC-6AAF3CA44FCD}" srcOrd="1" destOrd="0" presId="urn:microsoft.com/office/officeart/2005/8/layout/hProcess7#1"/>
    <dgm:cxn modelId="{9DCEBFE7-541E-4964-8459-B90B32245278}" srcId="{810BF434-70E9-48C1-829C-92ABD751ACF3}" destId="{FB1F779F-3A61-4065-B0CD-C5060A51AF3B}" srcOrd="0" destOrd="0" parTransId="{CC428A33-3F20-4D53-9865-D4775A6024D7}" sibTransId="{DA6A5CA8-B3F9-4939-995A-421A12472924}"/>
    <dgm:cxn modelId="{33D2C9B9-A7B3-4D7B-BB3E-0D32D8D417B9}" type="presParOf" srcId="{5A27BB72-ADFC-4627-BB83-5B9CED11BE54}" destId="{0D32B2EF-9679-4DD6-88D4-E463B88CB70B}" srcOrd="0" destOrd="0" presId="urn:microsoft.com/office/officeart/2005/8/layout/hProcess7#1"/>
    <dgm:cxn modelId="{046A6B4E-30A3-4BDB-BEC0-7AA5ABFB6DF1}" type="presParOf" srcId="{0D32B2EF-9679-4DD6-88D4-E463B88CB70B}" destId="{79B101E3-2E06-46CF-B0D6-F07C3E153ED7}" srcOrd="0" destOrd="0" presId="urn:microsoft.com/office/officeart/2005/8/layout/hProcess7#1"/>
    <dgm:cxn modelId="{3E9F8512-9CD6-4911-8A45-7FB70DF13EEB}" type="presParOf" srcId="{0D32B2EF-9679-4DD6-88D4-E463B88CB70B}" destId="{8FC4E79D-FA71-42D7-9093-2D382A966D03}" srcOrd="1" destOrd="0" presId="urn:microsoft.com/office/officeart/2005/8/layout/hProcess7#1"/>
    <dgm:cxn modelId="{A8EF84D5-E71E-4E19-B7DA-1CCBDA8FB374}" type="presParOf" srcId="{0D32B2EF-9679-4DD6-88D4-E463B88CB70B}" destId="{AFBB34B2-0F1C-4392-8E7D-D051D5BFC536}" srcOrd="2" destOrd="0" presId="urn:microsoft.com/office/officeart/2005/8/layout/hProcess7#1"/>
    <dgm:cxn modelId="{26071086-E406-4FF9-8FBF-67793A43452B}" type="presParOf" srcId="{5A27BB72-ADFC-4627-BB83-5B9CED11BE54}" destId="{B231B1D0-111C-420A-90EB-6E07777D4F95}" srcOrd="1" destOrd="0" presId="urn:microsoft.com/office/officeart/2005/8/layout/hProcess7#1"/>
    <dgm:cxn modelId="{69CD276E-BF33-446B-8FCC-6A4C639C2F1F}" type="presParOf" srcId="{5A27BB72-ADFC-4627-BB83-5B9CED11BE54}" destId="{9E67B298-B7AD-462A-87D6-667FB1DEC434}" srcOrd="2" destOrd="0" presId="urn:microsoft.com/office/officeart/2005/8/layout/hProcess7#1"/>
    <dgm:cxn modelId="{89B73DA1-567B-4534-A9AA-53D52CDFE1B8}" type="presParOf" srcId="{9E67B298-B7AD-462A-87D6-667FB1DEC434}" destId="{0AB80954-C72D-4F72-A53E-AECC1FA3F13A}" srcOrd="0" destOrd="0" presId="urn:microsoft.com/office/officeart/2005/8/layout/hProcess7#1"/>
    <dgm:cxn modelId="{48909DF1-14F6-43B0-8F66-11945E453789}" type="presParOf" srcId="{9E67B298-B7AD-462A-87D6-667FB1DEC434}" destId="{CCAD43E5-0D51-46BF-89C1-F645EE49C66A}" srcOrd="1" destOrd="0" presId="urn:microsoft.com/office/officeart/2005/8/layout/hProcess7#1"/>
    <dgm:cxn modelId="{1144EB09-F793-4640-95D6-715B0DC22905}" type="presParOf" srcId="{9E67B298-B7AD-462A-87D6-667FB1DEC434}" destId="{5BBA7F84-8CD7-4F2F-9EFA-D6C7974EEF83}" srcOrd="2" destOrd="0" presId="urn:microsoft.com/office/officeart/2005/8/layout/hProcess7#1"/>
    <dgm:cxn modelId="{1D270837-82FC-46CC-B9E7-EFEFBB4F5F1C}" type="presParOf" srcId="{5A27BB72-ADFC-4627-BB83-5B9CED11BE54}" destId="{35437FC7-E30B-4D07-B418-8C69DAC2B177}" srcOrd="3" destOrd="0" presId="urn:microsoft.com/office/officeart/2005/8/layout/hProcess7#1"/>
    <dgm:cxn modelId="{60DB2FCB-E0BC-4ACA-A08B-F276BED0E42E}" type="presParOf" srcId="{5A27BB72-ADFC-4627-BB83-5B9CED11BE54}" destId="{4553D3CC-319D-4BF8-ABE5-DEB55FD1C55C}" srcOrd="4" destOrd="0" presId="urn:microsoft.com/office/officeart/2005/8/layout/hProcess7#1"/>
    <dgm:cxn modelId="{04B3CC6B-4A8E-4788-8DA5-57896A8170B2}" type="presParOf" srcId="{4553D3CC-319D-4BF8-ABE5-DEB55FD1C55C}" destId="{2C78EB6F-A4EB-460F-97E2-CC53F372A74E}" srcOrd="0" destOrd="0" presId="urn:microsoft.com/office/officeart/2005/8/layout/hProcess7#1"/>
    <dgm:cxn modelId="{45677640-60BE-4675-A4EA-6EBD56735A97}" type="presParOf" srcId="{4553D3CC-319D-4BF8-ABE5-DEB55FD1C55C}" destId="{76EA4C0B-C947-447B-8518-E68B70F38FB4}" srcOrd="1" destOrd="0" presId="urn:microsoft.com/office/officeart/2005/8/layout/hProcess7#1"/>
    <dgm:cxn modelId="{964E4FCF-8A1C-4652-A318-804B1C6A5A46}" type="presParOf" srcId="{4553D3CC-319D-4BF8-ABE5-DEB55FD1C55C}" destId="{157B6C00-644D-43D7-B30C-46C0E037968C}" srcOrd="2" destOrd="0" presId="urn:microsoft.com/office/officeart/2005/8/layout/hProcess7#1"/>
    <dgm:cxn modelId="{0E2D1317-FD46-44F6-B376-ED18AA2E6728}" type="presParOf" srcId="{5A27BB72-ADFC-4627-BB83-5B9CED11BE54}" destId="{485D041F-836C-4D1B-891C-071A78FD426B}" srcOrd="5" destOrd="0" presId="urn:microsoft.com/office/officeart/2005/8/layout/hProcess7#1"/>
    <dgm:cxn modelId="{469A1822-AD30-49E9-8DCB-08A09C90887E}" type="presParOf" srcId="{5A27BB72-ADFC-4627-BB83-5B9CED11BE54}" destId="{EC930CC4-850C-4312-B037-86651C6573BC}" srcOrd="6" destOrd="0" presId="urn:microsoft.com/office/officeart/2005/8/layout/hProcess7#1"/>
    <dgm:cxn modelId="{4EE5F46A-EAF0-40E6-970C-04FDFE965B6D}" type="presParOf" srcId="{EC930CC4-850C-4312-B037-86651C6573BC}" destId="{B3440EDC-5E12-4C9B-B487-8163D5946F09}" srcOrd="0" destOrd="0" presId="urn:microsoft.com/office/officeart/2005/8/layout/hProcess7#1"/>
    <dgm:cxn modelId="{96D36CDB-C8ED-45C2-81D0-44A1803EFB09}" type="presParOf" srcId="{EC930CC4-850C-4312-B037-86651C6573BC}" destId="{E4CEB856-ABCD-4B49-B2D9-09DA11A1B227}" srcOrd="1" destOrd="0" presId="urn:microsoft.com/office/officeart/2005/8/layout/hProcess7#1"/>
    <dgm:cxn modelId="{C29D95A6-2CBE-447C-8C42-B8CABC684BB4}" type="presParOf" srcId="{EC930CC4-850C-4312-B037-86651C6573BC}" destId="{7068BCC2-9E4C-4B1D-84B7-2EC9A7C92A1C}" srcOrd="2" destOrd="0" presId="urn:microsoft.com/office/officeart/2005/8/layout/hProcess7#1"/>
    <dgm:cxn modelId="{B74C0CF5-23A6-4ED4-8A66-52E1E53BB46C}" type="presParOf" srcId="{5A27BB72-ADFC-4627-BB83-5B9CED11BE54}" destId="{7034D04A-A78A-4E4E-BA2B-49BE4ACF5DF8}" srcOrd="7" destOrd="0" presId="urn:microsoft.com/office/officeart/2005/8/layout/hProcess7#1"/>
    <dgm:cxn modelId="{15A00B6A-8612-4943-8C5B-B6CA0073196C}" type="presParOf" srcId="{5A27BB72-ADFC-4627-BB83-5B9CED11BE54}" destId="{98E022D9-E78F-448A-BBA9-3C2B1A438AEB}" srcOrd="8" destOrd="0" presId="urn:microsoft.com/office/officeart/2005/8/layout/hProcess7#1"/>
    <dgm:cxn modelId="{9C0253CE-2152-4EF3-8474-05974ED6ECCC}" type="presParOf" srcId="{98E022D9-E78F-448A-BBA9-3C2B1A438AEB}" destId="{874CCB62-D948-40F8-BDBE-6468BF5AEC48}" srcOrd="0" destOrd="0" presId="urn:microsoft.com/office/officeart/2005/8/layout/hProcess7#1"/>
    <dgm:cxn modelId="{387243E6-FF17-47A7-8EE8-FB15D2C174BE}" type="presParOf" srcId="{98E022D9-E78F-448A-BBA9-3C2B1A438AEB}" destId="{2F25B403-3195-4D30-A1DC-6AAF3CA44FCD}" srcOrd="1" destOrd="0" presId="urn:microsoft.com/office/officeart/2005/8/layout/hProcess7#1"/>
    <dgm:cxn modelId="{F6667108-0852-41BE-94C7-1AEABC4079CF}" type="presParOf" srcId="{98E022D9-E78F-448A-BBA9-3C2B1A438AEB}" destId="{4F4EC458-EF3D-4F39-8DDB-E27D256D4C05}" srcOrd="2" destOrd="0" presId="urn:microsoft.com/office/officeart/2005/8/layout/hProcess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FEC0AD3-7D59-4EA8-9613-D56880381E71}" type="doc">
      <dgm:prSet loTypeId="urn:microsoft.com/office/officeart/2005/8/layout/hProcess9" loCatId="process" qsTypeId="urn:microsoft.com/office/officeart/2005/8/quickstyle/simple1" qsCatId="simple" csTypeId="urn:microsoft.com/office/officeart/2005/8/colors/accent1_2" csCatId="accent1" phldr="1"/>
      <dgm:spPr/>
    </dgm:pt>
    <dgm:pt modelId="{F87D6B13-E465-4446-BD91-275601A2FF47}">
      <dgm:prSet phldrT="[Text]"/>
      <dgm:spPr/>
      <dgm:t>
        <a:bodyPr/>
        <a:lstStyle/>
        <a:p>
          <a:r>
            <a:rPr lang="en-US" dirty="0" smtClean="0"/>
            <a:t>Apply to HoD</a:t>
          </a:r>
          <a:endParaRPr lang="en-US" dirty="0"/>
        </a:p>
      </dgm:t>
    </dgm:pt>
    <dgm:pt modelId="{14532E45-1038-44CC-9B5E-E0EF29F9ECCB}" type="parTrans" cxnId="{147B8561-CC30-44CF-BEC2-2F8432096521}">
      <dgm:prSet/>
      <dgm:spPr/>
      <dgm:t>
        <a:bodyPr/>
        <a:lstStyle/>
        <a:p>
          <a:endParaRPr lang="en-US"/>
        </a:p>
      </dgm:t>
    </dgm:pt>
    <dgm:pt modelId="{AF106A4F-3AA8-4F46-9D7D-EF60B3DBBF9F}" type="sibTrans" cxnId="{147B8561-CC30-44CF-BEC2-2F8432096521}">
      <dgm:prSet/>
      <dgm:spPr/>
      <dgm:t>
        <a:bodyPr/>
        <a:lstStyle/>
        <a:p>
          <a:endParaRPr lang="en-US"/>
        </a:p>
      </dgm:t>
    </dgm:pt>
    <dgm:pt modelId="{143604E9-AFC7-43E2-8EF3-B1DE8BB706E7}">
      <dgm:prSet phldrT="[Text]"/>
      <dgm:spPr/>
      <dgm:t>
        <a:bodyPr/>
        <a:lstStyle/>
        <a:p>
          <a:r>
            <a:rPr lang="en-US" dirty="0" smtClean="0"/>
            <a:t>BPGS</a:t>
          </a:r>
          <a:endParaRPr lang="en-US" dirty="0"/>
        </a:p>
      </dgm:t>
    </dgm:pt>
    <dgm:pt modelId="{CB6384CF-BCB1-483D-B98B-C6AE50EECAD8}" type="parTrans" cxnId="{00C0DDA5-8C2E-47DA-B65D-983C5A8BC5CE}">
      <dgm:prSet/>
      <dgm:spPr/>
      <dgm:t>
        <a:bodyPr/>
        <a:lstStyle/>
        <a:p>
          <a:endParaRPr lang="en-US"/>
        </a:p>
      </dgm:t>
    </dgm:pt>
    <dgm:pt modelId="{08973238-5B7A-4038-A7A5-7989FDE543B9}" type="sibTrans" cxnId="{00C0DDA5-8C2E-47DA-B65D-983C5A8BC5CE}">
      <dgm:prSet/>
      <dgm:spPr/>
      <dgm:t>
        <a:bodyPr/>
        <a:lstStyle/>
        <a:p>
          <a:endParaRPr lang="en-US"/>
        </a:p>
      </dgm:t>
    </dgm:pt>
    <dgm:pt modelId="{2D437107-CCD7-4923-9845-5E9D9630AC6B}">
      <dgm:prSet phldrT="[Text]"/>
      <dgm:spPr/>
      <dgm:t>
        <a:bodyPr/>
        <a:lstStyle/>
        <a:p>
          <a:r>
            <a:rPr lang="en-US" dirty="0" smtClean="0"/>
            <a:t>AC</a:t>
          </a:r>
          <a:endParaRPr lang="en-US" dirty="0"/>
        </a:p>
      </dgm:t>
    </dgm:pt>
    <dgm:pt modelId="{79A14E81-A5DD-4165-9A3D-38BFBB57B9B3}" type="parTrans" cxnId="{340C0CF9-3E30-4A67-AF19-FDD0F81FC38F}">
      <dgm:prSet/>
      <dgm:spPr/>
      <dgm:t>
        <a:bodyPr/>
        <a:lstStyle/>
        <a:p>
          <a:endParaRPr lang="en-US"/>
        </a:p>
      </dgm:t>
    </dgm:pt>
    <dgm:pt modelId="{96D667D8-E766-4549-AA24-72DBB53F6A59}" type="sibTrans" cxnId="{340C0CF9-3E30-4A67-AF19-FDD0F81FC38F}">
      <dgm:prSet/>
      <dgm:spPr/>
      <dgm:t>
        <a:bodyPr/>
        <a:lstStyle/>
        <a:p>
          <a:endParaRPr lang="en-US"/>
        </a:p>
      </dgm:t>
    </dgm:pt>
    <dgm:pt modelId="{E9599604-7AB9-4B3E-BB6D-D104B7231951}" type="pres">
      <dgm:prSet presAssocID="{AFEC0AD3-7D59-4EA8-9613-D56880381E71}" presName="CompostProcess" presStyleCnt="0">
        <dgm:presLayoutVars>
          <dgm:dir/>
          <dgm:resizeHandles val="exact"/>
        </dgm:presLayoutVars>
      </dgm:prSet>
      <dgm:spPr/>
    </dgm:pt>
    <dgm:pt modelId="{02AC8DAB-604D-4D2C-A7A4-E5F487A8005E}" type="pres">
      <dgm:prSet presAssocID="{AFEC0AD3-7D59-4EA8-9613-D56880381E71}" presName="arrow" presStyleLbl="bgShp" presStyleIdx="0" presStyleCnt="1"/>
      <dgm:spPr/>
    </dgm:pt>
    <dgm:pt modelId="{279FF6F4-B78C-452F-886A-462441E76FF6}" type="pres">
      <dgm:prSet presAssocID="{AFEC0AD3-7D59-4EA8-9613-D56880381E71}" presName="linearProcess" presStyleCnt="0"/>
      <dgm:spPr/>
    </dgm:pt>
    <dgm:pt modelId="{115B971A-A00C-4A44-B149-6524E5BBB4A9}" type="pres">
      <dgm:prSet presAssocID="{F87D6B13-E465-4446-BD91-275601A2FF47}" presName="textNode" presStyleLbl="node1" presStyleIdx="0" presStyleCnt="3">
        <dgm:presLayoutVars>
          <dgm:bulletEnabled val="1"/>
        </dgm:presLayoutVars>
      </dgm:prSet>
      <dgm:spPr/>
      <dgm:t>
        <a:bodyPr/>
        <a:lstStyle/>
        <a:p>
          <a:endParaRPr lang="en-US"/>
        </a:p>
      </dgm:t>
    </dgm:pt>
    <dgm:pt modelId="{27128CB1-469A-4AB6-BEF0-FB1DCDEE4592}" type="pres">
      <dgm:prSet presAssocID="{AF106A4F-3AA8-4F46-9D7D-EF60B3DBBF9F}" presName="sibTrans" presStyleCnt="0"/>
      <dgm:spPr/>
    </dgm:pt>
    <dgm:pt modelId="{6CE2FC04-5508-481C-8F0E-84BE9DAC328A}" type="pres">
      <dgm:prSet presAssocID="{143604E9-AFC7-43E2-8EF3-B1DE8BB706E7}" presName="textNode" presStyleLbl="node1" presStyleIdx="1" presStyleCnt="3">
        <dgm:presLayoutVars>
          <dgm:bulletEnabled val="1"/>
        </dgm:presLayoutVars>
      </dgm:prSet>
      <dgm:spPr/>
      <dgm:t>
        <a:bodyPr/>
        <a:lstStyle/>
        <a:p>
          <a:endParaRPr lang="en-US"/>
        </a:p>
      </dgm:t>
    </dgm:pt>
    <dgm:pt modelId="{711425E4-546D-4373-96BC-11AB51424DB2}" type="pres">
      <dgm:prSet presAssocID="{08973238-5B7A-4038-A7A5-7989FDE543B9}" presName="sibTrans" presStyleCnt="0"/>
      <dgm:spPr/>
    </dgm:pt>
    <dgm:pt modelId="{190A6DC1-AA74-49DA-A4E8-8B5009C1006F}" type="pres">
      <dgm:prSet presAssocID="{2D437107-CCD7-4923-9845-5E9D9630AC6B}" presName="textNode" presStyleLbl="node1" presStyleIdx="2" presStyleCnt="3">
        <dgm:presLayoutVars>
          <dgm:bulletEnabled val="1"/>
        </dgm:presLayoutVars>
      </dgm:prSet>
      <dgm:spPr/>
      <dgm:t>
        <a:bodyPr/>
        <a:lstStyle/>
        <a:p>
          <a:endParaRPr lang="en-US"/>
        </a:p>
      </dgm:t>
    </dgm:pt>
  </dgm:ptLst>
  <dgm:cxnLst>
    <dgm:cxn modelId="{345D1BA2-5028-4B42-B128-1DEE6C3072E3}" type="presOf" srcId="{F87D6B13-E465-4446-BD91-275601A2FF47}" destId="{115B971A-A00C-4A44-B149-6524E5BBB4A9}" srcOrd="0" destOrd="0" presId="urn:microsoft.com/office/officeart/2005/8/layout/hProcess9"/>
    <dgm:cxn modelId="{340C0CF9-3E30-4A67-AF19-FDD0F81FC38F}" srcId="{AFEC0AD3-7D59-4EA8-9613-D56880381E71}" destId="{2D437107-CCD7-4923-9845-5E9D9630AC6B}" srcOrd="2" destOrd="0" parTransId="{79A14E81-A5DD-4165-9A3D-38BFBB57B9B3}" sibTransId="{96D667D8-E766-4549-AA24-72DBB53F6A59}"/>
    <dgm:cxn modelId="{00C0DDA5-8C2E-47DA-B65D-983C5A8BC5CE}" srcId="{AFEC0AD3-7D59-4EA8-9613-D56880381E71}" destId="{143604E9-AFC7-43E2-8EF3-B1DE8BB706E7}" srcOrd="1" destOrd="0" parTransId="{CB6384CF-BCB1-483D-B98B-C6AE50EECAD8}" sibTransId="{08973238-5B7A-4038-A7A5-7989FDE543B9}"/>
    <dgm:cxn modelId="{147B8561-CC30-44CF-BEC2-2F8432096521}" srcId="{AFEC0AD3-7D59-4EA8-9613-D56880381E71}" destId="{F87D6B13-E465-4446-BD91-275601A2FF47}" srcOrd="0" destOrd="0" parTransId="{14532E45-1038-44CC-9B5E-E0EF29F9ECCB}" sibTransId="{AF106A4F-3AA8-4F46-9D7D-EF60B3DBBF9F}"/>
    <dgm:cxn modelId="{1C80C7AB-AD74-42ED-AA7C-055C358E70B6}" type="presOf" srcId="{2D437107-CCD7-4923-9845-5E9D9630AC6B}" destId="{190A6DC1-AA74-49DA-A4E8-8B5009C1006F}" srcOrd="0" destOrd="0" presId="urn:microsoft.com/office/officeart/2005/8/layout/hProcess9"/>
    <dgm:cxn modelId="{14771C57-FD7C-47F7-845B-4D542870FE2C}" type="presOf" srcId="{143604E9-AFC7-43E2-8EF3-B1DE8BB706E7}" destId="{6CE2FC04-5508-481C-8F0E-84BE9DAC328A}" srcOrd="0" destOrd="0" presId="urn:microsoft.com/office/officeart/2005/8/layout/hProcess9"/>
    <dgm:cxn modelId="{CCBED7B1-A27D-4F0D-9CA7-1DB571303C0E}" type="presOf" srcId="{AFEC0AD3-7D59-4EA8-9613-D56880381E71}" destId="{E9599604-7AB9-4B3E-BB6D-D104B7231951}" srcOrd="0" destOrd="0" presId="urn:microsoft.com/office/officeart/2005/8/layout/hProcess9"/>
    <dgm:cxn modelId="{55DB38F7-D7F6-45BA-97D6-BDFFB8B41FE8}" type="presParOf" srcId="{E9599604-7AB9-4B3E-BB6D-D104B7231951}" destId="{02AC8DAB-604D-4D2C-A7A4-E5F487A8005E}" srcOrd="0" destOrd="0" presId="urn:microsoft.com/office/officeart/2005/8/layout/hProcess9"/>
    <dgm:cxn modelId="{86556C7D-A45D-4128-AE46-13BEDE49CB8E}" type="presParOf" srcId="{E9599604-7AB9-4B3E-BB6D-D104B7231951}" destId="{279FF6F4-B78C-452F-886A-462441E76FF6}" srcOrd="1" destOrd="0" presId="urn:microsoft.com/office/officeart/2005/8/layout/hProcess9"/>
    <dgm:cxn modelId="{056A65F3-613C-4F78-87F5-8512BCF9B7C6}" type="presParOf" srcId="{279FF6F4-B78C-452F-886A-462441E76FF6}" destId="{115B971A-A00C-4A44-B149-6524E5BBB4A9}" srcOrd="0" destOrd="0" presId="urn:microsoft.com/office/officeart/2005/8/layout/hProcess9"/>
    <dgm:cxn modelId="{07439D08-2270-4378-B123-1D12AEBF30CF}" type="presParOf" srcId="{279FF6F4-B78C-452F-886A-462441E76FF6}" destId="{27128CB1-469A-4AB6-BEF0-FB1DCDEE4592}" srcOrd="1" destOrd="0" presId="urn:microsoft.com/office/officeart/2005/8/layout/hProcess9"/>
    <dgm:cxn modelId="{1FF48AF0-64BE-4ADF-BB28-C7DEE95754A3}" type="presParOf" srcId="{279FF6F4-B78C-452F-886A-462441E76FF6}" destId="{6CE2FC04-5508-481C-8F0E-84BE9DAC328A}" srcOrd="2" destOrd="0" presId="urn:microsoft.com/office/officeart/2005/8/layout/hProcess9"/>
    <dgm:cxn modelId="{16516BB9-2E26-47F6-A30F-1009ACCA68D9}" type="presParOf" srcId="{279FF6F4-B78C-452F-886A-462441E76FF6}" destId="{711425E4-546D-4373-96BC-11AB51424DB2}" srcOrd="3" destOrd="0" presId="urn:microsoft.com/office/officeart/2005/8/layout/hProcess9"/>
    <dgm:cxn modelId="{5EFD3A51-0D2C-4235-A2CA-4D7958C5AFE9}" type="presParOf" srcId="{279FF6F4-B78C-452F-886A-462441E76FF6}" destId="{190A6DC1-AA74-49DA-A4E8-8B5009C1006F}" srcOrd="4" destOrd="0" presId="urn:microsoft.com/office/officeart/2005/8/layout/hProcess9"/>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283916D-C035-41BD-8310-A5C524D5F021}"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EC6E6944-3A74-4BE0-8DA8-FFC239357F41}">
      <dgm:prSet phldrT="[Text]"/>
      <dgm:spPr/>
      <dgm:t>
        <a:bodyPr/>
        <a:lstStyle/>
        <a:p>
          <a:r>
            <a:rPr lang="en-US" dirty="0" smtClean="0"/>
            <a:t>&gt;= 3 F grades</a:t>
          </a:r>
          <a:endParaRPr lang="en-US" dirty="0"/>
        </a:p>
      </dgm:t>
    </dgm:pt>
    <dgm:pt modelId="{AFBB34E8-73C7-4947-A6BC-BEBFCD11CD35}" type="parTrans" cxnId="{D30374F4-BBAF-49D6-8AEE-7549A9679D72}">
      <dgm:prSet/>
      <dgm:spPr/>
      <dgm:t>
        <a:bodyPr/>
        <a:lstStyle/>
        <a:p>
          <a:endParaRPr lang="en-US"/>
        </a:p>
      </dgm:t>
    </dgm:pt>
    <dgm:pt modelId="{7330D8DC-5B40-42E0-B018-6359FB185EDF}" type="sibTrans" cxnId="{D30374F4-BBAF-49D6-8AEE-7549A9679D72}">
      <dgm:prSet/>
      <dgm:spPr/>
      <dgm:t>
        <a:bodyPr/>
        <a:lstStyle/>
        <a:p>
          <a:endParaRPr lang="en-US"/>
        </a:p>
      </dgm:t>
    </dgm:pt>
    <dgm:pt modelId="{A8C3C2AE-D1CF-4409-A33E-1CA272B6A379}">
      <dgm:prSet phldrT="[Text]"/>
      <dgm:spPr/>
      <dgm:t>
        <a:bodyPr/>
        <a:lstStyle/>
        <a:p>
          <a:r>
            <a:rPr lang="en-US" dirty="0" smtClean="0"/>
            <a:t>Fail in Comprehensive Twice</a:t>
          </a:r>
          <a:endParaRPr lang="en-US" dirty="0"/>
        </a:p>
      </dgm:t>
    </dgm:pt>
    <dgm:pt modelId="{C1480A19-955C-4769-8936-BEED097088FB}" type="parTrans" cxnId="{4D8B327C-699D-4C71-8ADA-396DCE57C1F7}">
      <dgm:prSet/>
      <dgm:spPr/>
      <dgm:t>
        <a:bodyPr/>
        <a:lstStyle/>
        <a:p>
          <a:endParaRPr lang="en-US"/>
        </a:p>
      </dgm:t>
    </dgm:pt>
    <dgm:pt modelId="{9D6F328F-7E98-4C00-AB8A-46485408953D}" type="sibTrans" cxnId="{4D8B327C-699D-4C71-8ADA-396DCE57C1F7}">
      <dgm:prSet/>
      <dgm:spPr/>
      <dgm:t>
        <a:bodyPr/>
        <a:lstStyle/>
        <a:p>
          <a:endParaRPr lang="en-US"/>
        </a:p>
      </dgm:t>
    </dgm:pt>
    <dgm:pt modelId="{929510E5-03B5-4CA7-BAF7-844F30733924}">
      <dgm:prSet phldrT="[Text]"/>
      <dgm:spPr/>
      <dgm:t>
        <a:bodyPr/>
        <a:lstStyle/>
        <a:p>
          <a:r>
            <a:rPr lang="en-US" dirty="0" smtClean="0"/>
            <a:t>Fail to Finish within stipulated period</a:t>
          </a:r>
          <a:endParaRPr lang="en-US" dirty="0"/>
        </a:p>
      </dgm:t>
    </dgm:pt>
    <dgm:pt modelId="{C947D04F-BDB0-4BDD-82CC-0A8ED837F45E}" type="parTrans" cxnId="{0C4AD584-BD2B-473A-AAFA-799BCF6CE422}">
      <dgm:prSet/>
      <dgm:spPr/>
      <dgm:t>
        <a:bodyPr/>
        <a:lstStyle/>
        <a:p>
          <a:endParaRPr lang="en-US"/>
        </a:p>
      </dgm:t>
    </dgm:pt>
    <dgm:pt modelId="{0DAD42FC-59E5-4910-BDBA-6E4BCC368F08}" type="sibTrans" cxnId="{0C4AD584-BD2B-473A-AAFA-799BCF6CE422}">
      <dgm:prSet/>
      <dgm:spPr/>
      <dgm:t>
        <a:bodyPr/>
        <a:lstStyle/>
        <a:p>
          <a:endParaRPr lang="en-US"/>
        </a:p>
      </dgm:t>
    </dgm:pt>
    <dgm:pt modelId="{DCE0BF5F-02EA-47CA-A728-9CB8FCE7A65F}">
      <dgm:prSet phldrT="[Text]"/>
      <dgm:spPr/>
      <dgm:t>
        <a:bodyPr/>
        <a:lstStyle/>
        <a:p>
          <a:r>
            <a:rPr lang="en-US" dirty="0" smtClean="0"/>
            <a:t>Not progressing Satisfactorily (</a:t>
          </a:r>
          <a:r>
            <a:rPr lang="en-US" dirty="0" err="1" smtClean="0"/>
            <a:t>Sv</a:t>
          </a:r>
          <a:r>
            <a:rPr lang="en-US" dirty="0" smtClean="0"/>
            <a:t>-&gt;BPGS-&gt;CASR)</a:t>
          </a:r>
          <a:endParaRPr lang="en-US" dirty="0"/>
        </a:p>
      </dgm:t>
    </dgm:pt>
    <dgm:pt modelId="{EF46AA54-2332-4FA8-9D07-2197009187CC}" type="parTrans" cxnId="{1E17B645-96FF-4780-9FD3-826F80F06418}">
      <dgm:prSet/>
      <dgm:spPr/>
      <dgm:t>
        <a:bodyPr/>
        <a:lstStyle/>
        <a:p>
          <a:endParaRPr lang="en-US"/>
        </a:p>
      </dgm:t>
    </dgm:pt>
    <dgm:pt modelId="{85E96953-94F7-4AFB-89F2-65FEE01DA59F}" type="sibTrans" cxnId="{1E17B645-96FF-4780-9FD3-826F80F06418}">
      <dgm:prSet/>
      <dgm:spPr/>
      <dgm:t>
        <a:bodyPr/>
        <a:lstStyle/>
        <a:p>
          <a:endParaRPr lang="en-US"/>
        </a:p>
      </dgm:t>
    </dgm:pt>
    <dgm:pt modelId="{23D53ADE-42DD-48A6-BC9B-2E6F49F35EEF}">
      <dgm:prSet phldrT="[Text]"/>
      <dgm:spPr/>
      <dgm:t>
        <a:bodyPr/>
        <a:lstStyle/>
        <a:p>
          <a:r>
            <a:rPr lang="en-US" dirty="0" smtClean="0"/>
            <a:t>Disciplinary Actions</a:t>
          </a:r>
          <a:endParaRPr lang="en-US" dirty="0"/>
        </a:p>
      </dgm:t>
    </dgm:pt>
    <dgm:pt modelId="{0E046556-BDD2-4458-913F-93BAD9DD3C3F}" type="parTrans" cxnId="{D0167251-E2DC-4891-9D32-FDFFFB6C65A8}">
      <dgm:prSet/>
      <dgm:spPr/>
      <dgm:t>
        <a:bodyPr/>
        <a:lstStyle/>
        <a:p>
          <a:endParaRPr lang="en-US"/>
        </a:p>
      </dgm:t>
    </dgm:pt>
    <dgm:pt modelId="{9FB1C098-5600-4366-B8D1-62B84B27AB5B}" type="sibTrans" cxnId="{D0167251-E2DC-4891-9D32-FDFFFB6C65A8}">
      <dgm:prSet/>
      <dgm:spPr/>
      <dgm:t>
        <a:bodyPr/>
        <a:lstStyle/>
        <a:p>
          <a:endParaRPr lang="en-US"/>
        </a:p>
      </dgm:t>
    </dgm:pt>
    <dgm:pt modelId="{EB35B265-4033-4FEA-8F49-3251C1377009}">
      <dgm:prSet phldrT="[Text]"/>
      <dgm:spPr/>
      <dgm:t>
        <a:bodyPr/>
        <a:lstStyle/>
        <a:p>
          <a:r>
            <a:rPr lang="en-US" dirty="0" smtClean="0"/>
            <a:t>Self Withdrawal</a:t>
          </a:r>
          <a:endParaRPr lang="en-US" dirty="0"/>
        </a:p>
      </dgm:t>
    </dgm:pt>
    <dgm:pt modelId="{B3B9800F-1385-45A0-8BB2-FE3D52B44611}" type="parTrans" cxnId="{27970F57-8B74-4259-92F8-6A9F8834455B}">
      <dgm:prSet/>
      <dgm:spPr/>
      <dgm:t>
        <a:bodyPr/>
        <a:lstStyle/>
        <a:p>
          <a:endParaRPr lang="en-US"/>
        </a:p>
      </dgm:t>
    </dgm:pt>
    <dgm:pt modelId="{A8905C04-3F5E-4950-9E9F-452D11BFEBA3}" type="sibTrans" cxnId="{27970F57-8B74-4259-92F8-6A9F8834455B}">
      <dgm:prSet/>
      <dgm:spPr/>
      <dgm:t>
        <a:bodyPr/>
        <a:lstStyle/>
        <a:p>
          <a:endParaRPr lang="en-US"/>
        </a:p>
      </dgm:t>
    </dgm:pt>
    <dgm:pt modelId="{71666899-86CE-40A2-AE6E-D5884017BF75}">
      <dgm:prSet phldrT="[Text]"/>
      <dgm:spPr/>
      <dgm:t>
        <a:bodyPr/>
        <a:lstStyle/>
        <a:p>
          <a:r>
            <a:rPr lang="en-US" dirty="0" smtClean="0"/>
            <a:t>CGPA &lt; 2.5 (from Sem. 2+)</a:t>
          </a:r>
          <a:endParaRPr lang="en-US" dirty="0"/>
        </a:p>
      </dgm:t>
    </dgm:pt>
    <dgm:pt modelId="{F2BF265A-76AC-43E6-9593-3D1350E69241}" type="parTrans" cxnId="{36B5FEB5-DBF7-4831-8D7B-56DBF72CF91D}">
      <dgm:prSet/>
      <dgm:spPr/>
      <dgm:t>
        <a:bodyPr/>
        <a:lstStyle/>
        <a:p>
          <a:endParaRPr lang="en-US"/>
        </a:p>
      </dgm:t>
    </dgm:pt>
    <dgm:pt modelId="{9039F859-6DD6-4CDE-9994-B683ABA893A2}" type="sibTrans" cxnId="{36B5FEB5-DBF7-4831-8D7B-56DBF72CF91D}">
      <dgm:prSet/>
      <dgm:spPr/>
      <dgm:t>
        <a:bodyPr/>
        <a:lstStyle/>
        <a:p>
          <a:endParaRPr lang="en-US"/>
        </a:p>
      </dgm:t>
    </dgm:pt>
    <dgm:pt modelId="{EFC4C4DA-EF93-4AF5-908A-C3AEC1F724B9}">
      <dgm:prSet phldrT="[Text]"/>
      <dgm:spPr/>
      <dgm:t>
        <a:bodyPr/>
        <a:lstStyle/>
        <a:p>
          <a:r>
            <a:rPr lang="en-US" dirty="0" smtClean="0"/>
            <a:t>Fail in the Oral </a:t>
          </a:r>
          <a:r>
            <a:rPr lang="en-US" dirty="0" err="1" smtClean="0"/>
            <a:t>Defence</a:t>
          </a:r>
          <a:r>
            <a:rPr lang="en-US" dirty="0" smtClean="0"/>
            <a:t> Twice</a:t>
          </a:r>
          <a:endParaRPr lang="en-US" dirty="0"/>
        </a:p>
      </dgm:t>
    </dgm:pt>
    <dgm:pt modelId="{17C9FB4A-3F06-49CC-A529-D2DE01E55246}" type="parTrans" cxnId="{A5F3C117-D7FF-427A-943E-2A946ED51989}">
      <dgm:prSet/>
      <dgm:spPr/>
      <dgm:t>
        <a:bodyPr/>
        <a:lstStyle/>
        <a:p>
          <a:endParaRPr lang="en-US"/>
        </a:p>
      </dgm:t>
    </dgm:pt>
    <dgm:pt modelId="{69E812EE-EDA8-4654-A5C5-C4B5CD2B170A}" type="sibTrans" cxnId="{A5F3C117-D7FF-427A-943E-2A946ED51989}">
      <dgm:prSet/>
      <dgm:spPr/>
      <dgm:t>
        <a:bodyPr/>
        <a:lstStyle/>
        <a:p>
          <a:endParaRPr lang="en-US"/>
        </a:p>
      </dgm:t>
    </dgm:pt>
    <dgm:pt modelId="{BC4BA784-547A-4C14-9C31-C68FF192E13C}">
      <dgm:prSet phldrT="[Text]"/>
      <dgm:spPr/>
      <dgm:t>
        <a:bodyPr/>
        <a:lstStyle/>
        <a:p>
          <a:r>
            <a:rPr lang="en-US" smtClean="0"/>
            <a:t>Non-payment of Dues</a:t>
          </a:r>
          <a:endParaRPr lang="en-US" dirty="0"/>
        </a:p>
      </dgm:t>
    </dgm:pt>
    <dgm:pt modelId="{2B722FDC-DF17-404B-AE8A-27405ECA439F}" type="parTrans" cxnId="{7BE20DFD-0BC8-48F0-9B32-48595F1277F1}">
      <dgm:prSet/>
      <dgm:spPr/>
      <dgm:t>
        <a:bodyPr/>
        <a:lstStyle/>
        <a:p>
          <a:endParaRPr lang="en-US"/>
        </a:p>
      </dgm:t>
    </dgm:pt>
    <dgm:pt modelId="{179877BD-C3C4-4209-A048-D1390B7AC26D}" type="sibTrans" cxnId="{7BE20DFD-0BC8-48F0-9B32-48595F1277F1}">
      <dgm:prSet/>
      <dgm:spPr/>
      <dgm:t>
        <a:bodyPr/>
        <a:lstStyle/>
        <a:p>
          <a:endParaRPr lang="en-US"/>
        </a:p>
      </dgm:t>
    </dgm:pt>
    <dgm:pt modelId="{5AC72F87-3DFD-4690-8EEB-90FCABA5FF26}" type="pres">
      <dgm:prSet presAssocID="{A283916D-C035-41BD-8310-A5C524D5F021}" presName="diagram" presStyleCnt="0">
        <dgm:presLayoutVars>
          <dgm:dir/>
          <dgm:resizeHandles val="exact"/>
        </dgm:presLayoutVars>
      </dgm:prSet>
      <dgm:spPr/>
      <dgm:t>
        <a:bodyPr/>
        <a:lstStyle/>
        <a:p>
          <a:endParaRPr lang="en-US"/>
        </a:p>
      </dgm:t>
    </dgm:pt>
    <dgm:pt modelId="{9F8486E4-4631-476E-BF8B-94D14AAB8B2F}" type="pres">
      <dgm:prSet presAssocID="{EC6E6944-3A74-4BE0-8DA8-FFC239357F41}" presName="node" presStyleLbl="node1" presStyleIdx="0" presStyleCnt="9">
        <dgm:presLayoutVars>
          <dgm:bulletEnabled val="1"/>
        </dgm:presLayoutVars>
      </dgm:prSet>
      <dgm:spPr/>
      <dgm:t>
        <a:bodyPr/>
        <a:lstStyle/>
        <a:p>
          <a:endParaRPr lang="en-US"/>
        </a:p>
      </dgm:t>
    </dgm:pt>
    <dgm:pt modelId="{9E5345BD-198E-4DE7-A31C-885D6E75776A}" type="pres">
      <dgm:prSet presAssocID="{7330D8DC-5B40-42E0-B018-6359FB185EDF}" presName="sibTrans" presStyleCnt="0"/>
      <dgm:spPr/>
    </dgm:pt>
    <dgm:pt modelId="{BE1E3244-BCFE-408A-BA5C-87DF93D1337A}" type="pres">
      <dgm:prSet presAssocID="{71666899-86CE-40A2-AE6E-D5884017BF75}" presName="node" presStyleLbl="node1" presStyleIdx="1" presStyleCnt="9">
        <dgm:presLayoutVars>
          <dgm:bulletEnabled val="1"/>
        </dgm:presLayoutVars>
      </dgm:prSet>
      <dgm:spPr/>
      <dgm:t>
        <a:bodyPr/>
        <a:lstStyle/>
        <a:p>
          <a:endParaRPr lang="en-US"/>
        </a:p>
      </dgm:t>
    </dgm:pt>
    <dgm:pt modelId="{16265085-3BCE-420E-9AC1-AA99E3533909}" type="pres">
      <dgm:prSet presAssocID="{9039F859-6DD6-4CDE-9994-B683ABA893A2}" presName="sibTrans" presStyleCnt="0"/>
      <dgm:spPr/>
    </dgm:pt>
    <dgm:pt modelId="{DF1BB62C-5231-4E21-B59A-7E3FDFF0DADB}" type="pres">
      <dgm:prSet presAssocID="{A8C3C2AE-D1CF-4409-A33E-1CA272B6A379}" presName="node" presStyleLbl="node1" presStyleIdx="2" presStyleCnt="9">
        <dgm:presLayoutVars>
          <dgm:bulletEnabled val="1"/>
        </dgm:presLayoutVars>
      </dgm:prSet>
      <dgm:spPr/>
      <dgm:t>
        <a:bodyPr/>
        <a:lstStyle/>
        <a:p>
          <a:endParaRPr lang="en-US"/>
        </a:p>
      </dgm:t>
    </dgm:pt>
    <dgm:pt modelId="{151679C9-27F5-425F-846C-E214B6B66487}" type="pres">
      <dgm:prSet presAssocID="{9D6F328F-7E98-4C00-AB8A-46485408953D}" presName="sibTrans" presStyleCnt="0"/>
      <dgm:spPr/>
    </dgm:pt>
    <dgm:pt modelId="{B098A5C8-5C04-4801-982F-EBB3303B3B81}" type="pres">
      <dgm:prSet presAssocID="{929510E5-03B5-4CA7-BAF7-844F30733924}" presName="node" presStyleLbl="node1" presStyleIdx="3" presStyleCnt="9">
        <dgm:presLayoutVars>
          <dgm:bulletEnabled val="1"/>
        </dgm:presLayoutVars>
      </dgm:prSet>
      <dgm:spPr/>
      <dgm:t>
        <a:bodyPr/>
        <a:lstStyle/>
        <a:p>
          <a:endParaRPr lang="en-US"/>
        </a:p>
      </dgm:t>
    </dgm:pt>
    <dgm:pt modelId="{0D0CE4DA-73C1-49D2-8986-5FDCD275A2F5}" type="pres">
      <dgm:prSet presAssocID="{0DAD42FC-59E5-4910-BDBA-6E4BCC368F08}" presName="sibTrans" presStyleCnt="0"/>
      <dgm:spPr/>
    </dgm:pt>
    <dgm:pt modelId="{2A16BEE3-62F3-4294-8BAA-2A0A69806A57}" type="pres">
      <dgm:prSet presAssocID="{DCE0BF5F-02EA-47CA-A728-9CB8FCE7A65F}" presName="node" presStyleLbl="node1" presStyleIdx="4" presStyleCnt="9">
        <dgm:presLayoutVars>
          <dgm:bulletEnabled val="1"/>
        </dgm:presLayoutVars>
      </dgm:prSet>
      <dgm:spPr/>
      <dgm:t>
        <a:bodyPr/>
        <a:lstStyle/>
        <a:p>
          <a:endParaRPr lang="en-US"/>
        </a:p>
      </dgm:t>
    </dgm:pt>
    <dgm:pt modelId="{35991737-1C9A-4915-9958-C5082EDED329}" type="pres">
      <dgm:prSet presAssocID="{85E96953-94F7-4AFB-89F2-65FEE01DA59F}" presName="sibTrans" presStyleCnt="0"/>
      <dgm:spPr/>
    </dgm:pt>
    <dgm:pt modelId="{67184352-4CF2-462B-9A7F-7B9C43DCAD3F}" type="pres">
      <dgm:prSet presAssocID="{EFC4C4DA-EF93-4AF5-908A-C3AEC1F724B9}" presName="node" presStyleLbl="node1" presStyleIdx="5" presStyleCnt="9">
        <dgm:presLayoutVars>
          <dgm:bulletEnabled val="1"/>
        </dgm:presLayoutVars>
      </dgm:prSet>
      <dgm:spPr/>
      <dgm:t>
        <a:bodyPr/>
        <a:lstStyle/>
        <a:p>
          <a:endParaRPr lang="en-US"/>
        </a:p>
      </dgm:t>
    </dgm:pt>
    <dgm:pt modelId="{E6F9E9B7-AC3B-4B28-ADEA-0E3D510A83E9}" type="pres">
      <dgm:prSet presAssocID="{69E812EE-EDA8-4654-A5C5-C4B5CD2B170A}" presName="sibTrans" presStyleCnt="0"/>
      <dgm:spPr/>
    </dgm:pt>
    <dgm:pt modelId="{FA5083A3-015B-4E31-8DC2-086394C493CE}" type="pres">
      <dgm:prSet presAssocID="{BC4BA784-547A-4C14-9C31-C68FF192E13C}" presName="node" presStyleLbl="node1" presStyleIdx="6" presStyleCnt="9">
        <dgm:presLayoutVars>
          <dgm:bulletEnabled val="1"/>
        </dgm:presLayoutVars>
      </dgm:prSet>
      <dgm:spPr/>
      <dgm:t>
        <a:bodyPr/>
        <a:lstStyle/>
        <a:p>
          <a:endParaRPr lang="en-US"/>
        </a:p>
      </dgm:t>
    </dgm:pt>
    <dgm:pt modelId="{BFFB5A33-E637-4F03-A5D0-CD646348C057}" type="pres">
      <dgm:prSet presAssocID="{179877BD-C3C4-4209-A048-D1390B7AC26D}" presName="sibTrans" presStyleCnt="0"/>
      <dgm:spPr/>
    </dgm:pt>
    <dgm:pt modelId="{937F6B5A-FC5C-406E-A13C-871393FC5221}" type="pres">
      <dgm:prSet presAssocID="{23D53ADE-42DD-48A6-BC9B-2E6F49F35EEF}" presName="node" presStyleLbl="node1" presStyleIdx="7" presStyleCnt="9">
        <dgm:presLayoutVars>
          <dgm:bulletEnabled val="1"/>
        </dgm:presLayoutVars>
      </dgm:prSet>
      <dgm:spPr/>
      <dgm:t>
        <a:bodyPr/>
        <a:lstStyle/>
        <a:p>
          <a:endParaRPr lang="en-US"/>
        </a:p>
      </dgm:t>
    </dgm:pt>
    <dgm:pt modelId="{A482D3DF-93B0-454F-83D6-410D0C8CAC13}" type="pres">
      <dgm:prSet presAssocID="{9FB1C098-5600-4366-B8D1-62B84B27AB5B}" presName="sibTrans" presStyleCnt="0"/>
      <dgm:spPr/>
    </dgm:pt>
    <dgm:pt modelId="{ABDE1F13-0566-4DBF-8ED5-E735345D753B}" type="pres">
      <dgm:prSet presAssocID="{EB35B265-4033-4FEA-8F49-3251C1377009}" presName="node" presStyleLbl="node1" presStyleIdx="8" presStyleCnt="9">
        <dgm:presLayoutVars>
          <dgm:bulletEnabled val="1"/>
        </dgm:presLayoutVars>
      </dgm:prSet>
      <dgm:spPr/>
      <dgm:t>
        <a:bodyPr/>
        <a:lstStyle/>
        <a:p>
          <a:endParaRPr lang="en-US"/>
        </a:p>
      </dgm:t>
    </dgm:pt>
  </dgm:ptLst>
  <dgm:cxnLst>
    <dgm:cxn modelId="{A1B37345-5978-4687-9672-FA1552C8C90A}" type="presOf" srcId="{71666899-86CE-40A2-AE6E-D5884017BF75}" destId="{BE1E3244-BCFE-408A-BA5C-87DF93D1337A}" srcOrd="0" destOrd="0" presId="urn:microsoft.com/office/officeart/2005/8/layout/default#1"/>
    <dgm:cxn modelId="{8C212220-A0E9-4F79-BE05-4243CF533A89}" type="presOf" srcId="{EC6E6944-3A74-4BE0-8DA8-FFC239357F41}" destId="{9F8486E4-4631-476E-BF8B-94D14AAB8B2F}" srcOrd="0" destOrd="0" presId="urn:microsoft.com/office/officeart/2005/8/layout/default#1"/>
    <dgm:cxn modelId="{67C6D797-EA6C-4ED3-80E4-B697FAC733B8}" type="presOf" srcId="{23D53ADE-42DD-48A6-BC9B-2E6F49F35EEF}" destId="{937F6B5A-FC5C-406E-A13C-871393FC5221}" srcOrd="0" destOrd="0" presId="urn:microsoft.com/office/officeart/2005/8/layout/default#1"/>
    <dgm:cxn modelId="{27970F57-8B74-4259-92F8-6A9F8834455B}" srcId="{A283916D-C035-41BD-8310-A5C524D5F021}" destId="{EB35B265-4033-4FEA-8F49-3251C1377009}" srcOrd="8" destOrd="0" parTransId="{B3B9800F-1385-45A0-8BB2-FE3D52B44611}" sibTransId="{A8905C04-3F5E-4950-9E9F-452D11BFEBA3}"/>
    <dgm:cxn modelId="{4D8B327C-699D-4C71-8ADA-396DCE57C1F7}" srcId="{A283916D-C035-41BD-8310-A5C524D5F021}" destId="{A8C3C2AE-D1CF-4409-A33E-1CA272B6A379}" srcOrd="2" destOrd="0" parTransId="{C1480A19-955C-4769-8936-BEED097088FB}" sibTransId="{9D6F328F-7E98-4C00-AB8A-46485408953D}"/>
    <dgm:cxn modelId="{0C4AD584-BD2B-473A-AAFA-799BCF6CE422}" srcId="{A283916D-C035-41BD-8310-A5C524D5F021}" destId="{929510E5-03B5-4CA7-BAF7-844F30733924}" srcOrd="3" destOrd="0" parTransId="{C947D04F-BDB0-4BDD-82CC-0A8ED837F45E}" sibTransId="{0DAD42FC-59E5-4910-BDBA-6E4BCC368F08}"/>
    <dgm:cxn modelId="{C2385CBF-1F73-4555-842A-297FABD7569F}" type="presOf" srcId="{929510E5-03B5-4CA7-BAF7-844F30733924}" destId="{B098A5C8-5C04-4801-982F-EBB3303B3B81}" srcOrd="0" destOrd="0" presId="urn:microsoft.com/office/officeart/2005/8/layout/default#1"/>
    <dgm:cxn modelId="{2884F7C1-1293-4CF6-B40C-C28DA4A24704}" type="presOf" srcId="{BC4BA784-547A-4C14-9C31-C68FF192E13C}" destId="{FA5083A3-015B-4E31-8DC2-086394C493CE}" srcOrd="0" destOrd="0" presId="urn:microsoft.com/office/officeart/2005/8/layout/default#1"/>
    <dgm:cxn modelId="{7BE20DFD-0BC8-48F0-9B32-48595F1277F1}" srcId="{A283916D-C035-41BD-8310-A5C524D5F021}" destId="{BC4BA784-547A-4C14-9C31-C68FF192E13C}" srcOrd="6" destOrd="0" parTransId="{2B722FDC-DF17-404B-AE8A-27405ECA439F}" sibTransId="{179877BD-C3C4-4209-A048-D1390B7AC26D}"/>
    <dgm:cxn modelId="{D0167251-E2DC-4891-9D32-FDFFFB6C65A8}" srcId="{A283916D-C035-41BD-8310-A5C524D5F021}" destId="{23D53ADE-42DD-48A6-BC9B-2E6F49F35EEF}" srcOrd="7" destOrd="0" parTransId="{0E046556-BDD2-4458-913F-93BAD9DD3C3F}" sibTransId="{9FB1C098-5600-4366-B8D1-62B84B27AB5B}"/>
    <dgm:cxn modelId="{E82627A0-6954-4E9F-955C-4C0819935DAE}" type="presOf" srcId="{DCE0BF5F-02EA-47CA-A728-9CB8FCE7A65F}" destId="{2A16BEE3-62F3-4294-8BAA-2A0A69806A57}" srcOrd="0" destOrd="0" presId="urn:microsoft.com/office/officeart/2005/8/layout/default#1"/>
    <dgm:cxn modelId="{2D76E682-2DB2-4628-BB8F-8E256165E6E9}" type="presOf" srcId="{EFC4C4DA-EF93-4AF5-908A-C3AEC1F724B9}" destId="{67184352-4CF2-462B-9A7F-7B9C43DCAD3F}" srcOrd="0" destOrd="0" presId="urn:microsoft.com/office/officeart/2005/8/layout/default#1"/>
    <dgm:cxn modelId="{A5F3C117-D7FF-427A-943E-2A946ED51989}" srcId="{A283916D-C035-41BD-8310-A5C524D5F021}" destId="{EFC4C4DA-EF93-4AF5-908A-C3AEC1F724B9}" srcOrd="5" destOrd="0" parTransId="{17C9FB4A-3F06-49CC-A529-D2DE01E55246}" sibTransId="{69E812EE-EDA8-4654-A5C5-C4B5CD2B170A}"/>
    <dgm:cxn modelId="{E4D1B219-5419-46B2-814E-A77F6FFAC5D5}" type="presOf" srcId="{EB35B265-4033-4FEA-8F49-3251C1377009}" destId="{ABDE1F13-0566-4DBF-8ED5-E735345D753B}" srcOrd="0" destOrd="0" presId="urn:microsoft.com/office/officeart/2005/8/layout/default#1"/>
    <dgm:cxn modelId="{92463AF2-4B1F-464A-B3D2-88E401FEF522}" type="presOf" srcId="{A8C3C2AE-D1CF-4409-A33E-1CA272B6A379}" destId="{DF1BB62C-5231-4E21-B59A-7E3FDFF0DADB}" srcOrd="0" destOrd="0" presId="urn:microsoft.com/office/officeart/2005/8/layout/default#1"/>
    <dgm:cxn modelId="{1E17B645-96FF-4780-9FD3-826F80F06418}" srcId="{A283916D-C035-41BD-8310-A5C524D5F021}" destId="{DCE0BF5F-02EA-47CA-A728-9CB8FCE7A65F}" srcOrd="4" destOrd="0" parTransId="{EF46AA54-2332-4FA8-9D07-2197009187CC}" sibTransId="{85E96953-94F7-4AFB-89F2-65FEE01DA59F}"/>
    <dgm:cxn modelId="{36B5FEB5-DBF7-4831-8D7B-56DBF72CF91D}" srcId="{A283916D-C035-41BD-8310-A5C524D5F021}" destId="{71666899-86CE-40A2-AE6E-D5884017BF75}" srcOrd="1" destOrd="0" parTransId="{F2BF265A-76AC-43E6-9593-3D1350E69241}" sibTransId="{9039F859-6DD6-4CDE-9994-B683ABA893A2}"/>
    <dgm:cxn modelId="{D30374F4-BBAF-49D6-8AEE-7549A9679D72}" srcId="{A283916D-C035-41BD-8310-A5C524D5F021}" destId="{EC6E6944-3A74-4BE0-8DA8-FFC239357F41}" srcOrd="0" destOrd="0" parTransId="{AFBB34E8-73C7-4947-A6BC-BEBFCD11CD35}" sibTransId="{7330D8DC-5B40-42E0-B018-6359FB185EDF}"/>
    <dgm:cxn modelId="{3CD952D8-41FF-47C9-AAC6-5271935456D9}" type="presOf" srcId="{A283916D-C035-41BD-8310-A5C524D5F021}" destId="{5AC72F87-3DFD-4690-8EEB-90FCABA5FF26}" srcOrd="0" destOrd="0" presId="urn:microsoft.com/office/officeart/2005/8/layout/default#1"/>
    <dgm:cxn modelId="{54BD0907-041D-4B8E-A407-1C1CBEB7D353}" type="presParOf" srcId="{5AC72F87-3DFD-4690-8EEB-90FCABA5FF26}" destId="{9F8486E4-4631-476E-BF8B-94D14AAB8B2F}" srcOrd="0" destOrd="0" presId="urn:microsoft.com/office/officeart/2005/8/layout/default#1"/>
    <dgm:cxn modelId="{621B2515-64DB-4D1B-A477-644C473609FB}" type="presParOf" srcId="{5AC72F87-3DFD-4690-8EEB-90FCABA5FF26}" destId="{9E5345BD-198E-4DE7-A31C-885D6E75776A}" srcOrd="1" destOrd="0" presId="urn:microsoft.com/office/officeart/2005/8/layout/default#1"/>
    <dgm:cxn modelId="{586FB9A3-7C32-4AAE-87CB-2E7CABC5718A}" type="presParOf" srcId="{5AC72F87-3DFD-4690-8EEB-90FCABA5FF26}" destId="{BE1E3244-BCFE-408A-BA5C-87DF93D1337A}" srcOrd="2" destOrd="0" presId="urn:microsoft.com/office/officeart/2005/8/layout/default#1"/>
    <dgm:cxn modelId="{3F9DDDD2-EA3C-4120-AD1A-92D99956C78C}" type="presParOf" srcId="{5AC72F87-3DFD-4690-8EEB-90FCABA5FF26}" destId="{16265085-3BCE-420E-9AC1-AA99E3533909}" srcOrd="3" destOrd="0" presId="urn:microsoft.com/office/officeart/2005/8/layout/default#1"/>
    <dgm:cxn modelId="{63FAF32B-816C-4F2C-BF82-2AF3E5348A2F}" type="presParOf" srcId="{5AC72F87-3DFD-4690-8EEB-90FCABA5FF26}" destId="{DF1BB62C-5231-4E21-B59A-7E3FDFF0DADB}" srcOrd="4" destOrd="0" presId="urn:microsoft.com/office/officeart/2005/8/layout/default#1"/>
    <dgm:cxn modelId="{1CA04301-FC83-4CD8-939E-1363BB84AC86}" type="presParOf" srcId="{5AC72F87-3DFD-4690-8EEB-90FCABA5FF26}" destId="{151679C9-27F5-425F-846C-E214B6B66487}" srcOrd="5" destOrd="0" presId="urn:microsoft.com/office/officeart/2005/8/layout/default#1"/>
    <dgm:cxn modelId="{578EA7B0-6481-447F-8623-73A74A4042CB}" type="presParOf" srcId="{5AC72F87-3DFD-4690-8EEB-90FCABA5FF26}" destId="{B098A5C8-5C04-4801-982F-EBB3303B3B81}" srcOrd="6" destOrd="0" presId="urn:microsoft.com/office/officeart/2005/8/layout/default#1"/>
    <dgm:cxn modelId="{1ECDB4A4-47B3-4182-B2DD-7A37EC481BF2}" type="presParOf" srcId="{5AC72F87-3DFD-4690-8EEB-90FCABA5FF26}" destId="{0D0CE4DA-73C1-49D2-8986-5FDCD275A2F5}" srcOrd="7" destOrd="0" presId="urn:microsoft.com/office/officeart/2005/8/layout/default#1"/>
    <dgm:cxn modelId="{5597C2B3-E6E8-405F-B0D7-0DF6A4DE340E}" type="presParOf" srcId="{5AC72F87-3DFD-4690-8EEB-90FCABA5FF26}" destId="{2A16BEE3-62F3-4294-8BAA-2A0A69806A57}" srcOrd="8" destOrd="0" presId="urn:microsoft.com/office/officeart/2005/8/layout/default#1"/>
    <dgm:cxn modelId="{29116ED4-B20E-4BB8-AE0E-02AD3F42B8F3}" type="presParOf" srcId="{5AC72F87-3DFD-4690-8EEB-90FCABA5FF26}" destId="{35991737-1C9A-4915-9958-C5082EDED329}" srcOrd="9" destOrd="0" presId="urn:microsoft.com/office/officeart/2005/8/layout/default#1"/>
    <dgm:cxn modelId="{0BB69971-3EA4-4F48-97FB-94299B0C405B}" type="presParOf" srcId="{5AC72F87-3DFD-4690-8EEB-90FCABA5FF26}" destId="{67184352-4CF2-462B-9A7F-7B9C43DCAD3F}" srcOrd="10" destOrd="0" presId="urn:microsoft.com/office/officeart/2005/8/layout/default#1"/>
    <dgm:cxn modelId="{7FAE4317-EBE5-4C38-A5B5-B6A59FAEB29B}" type="presParOf" srcId="{5AC72F87-3DFD-4690-8EEB-90FCABA5FF26}" destId="{E6F9E9B7-AC3B-4B28-ADEA-0E3D510A83E9}" srcOrd="11" destOrd="0" presId="urn:microsoft.com/office/officeart/2005/8/layout/default#1"/>
    <dgm:cxn modelId="{7382E3DF-E8E8-4B6E-93F4-D4DCF875A837}" type="presParOf" srcId="{5AC72F87-3DFD-4690-8EEB-90FCABA5FF26}" destId="{FA5083A3-015B-4E31-8DC2-086394C493CE}" srcOrd="12" destOrd="0" presId="urn:microsoft.com/office/officeart/2005/8/layout/default#1"/>
    <dgm:cxn modelId="{F12A157A-226A-46A2-BDB3-76B4F26E4D38}" type="presParOf" srcId="{5AC72F87-3DFD-4690-8EEB-90FCABA5FF26}" destId="{BFFB5A33-E637-4F03-A5D0-CD646348C057}" srcOrd="13" destOrd="0" presId="urn:microsoft.com/office/officeart/2005/8/layout/default#1"/>
    <dgm:cxn modelId="{DC835653-2E78-4EBC-A54F-1B87088A40DF}" type="presParOf" srcId="{5AC72F87-3DFD-4690-8EEB-90FCABA5FF26}" destId="{937F6B5A-FC5C-406E-A13C-871393FC5221}" srcOrd="14" destOrd="0" presId="urn:microsoft.com/office/officeart/2005/8/layout/default#1"/>
    <dgm:cxn modelId="{5A5DFA6F-7C4B-4ECD-A871-55047150D893}" type="presParOf" srcId="{5AC72F87-3DFD-4690-8EEB-90FCABA5FF26}" destId="{A482D3DF-93B0-454F-83D6-410D0C8CAC13}" srcOrd="15" destOrd="0" presId="urn:microsoft.com/office/officeart/2005/8/layout/default#1"/>
    <dgm:cxn modelId="{8F7184CB-BB71-4697-AE0A-9DB9E771DE6B}" type="presParOf" srcId="{5AC72F87-3DFD-4690-8EEB-90FCABA5FF26}" destId="{ABDE1F13-0566-4DBF-8ED5-E735345D753B}" srcOrd="16"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B3CAEAF-99EA-4586-A700-BBA86047A1BB}" type="doc">
      <dgm:prSet loTypeId="urn:microsoft.com/office/officeart/2005/8/layout/hProcess9" loCatId="process" qsTypeId="urn:microsoft.com/office/officeart/2005/8/quickstyle/simple1" qsCatId="simple" csTypeId="urn:microsoft.com/office/officeart/2005/8/colors/accent1_2" csCatId="accent1" phldr="1"/>
      <dgm:spPr/>
    </dgm:pt>
    <dgm:pt modelId="{E491129D-4549-4B5D-A3EE-FFB1A30C2645}">
      <dgm:prSet phldrT="[Text]"/>
      <dgm:spPr/>
      <dgm:t>
        <a:bodyPr/>
        <a:lstStyle/>
        <a:p>
          <a:r>
            <a:rPr lang="en-US" dirty="0" smtClean="0"/>
            <a:t>completion of </a:t>
          </a:r>
          <a:r>
            <a:rPr lang="en-US" smtClean="0"/>
            <a:t>course work</a:t>
          </a:r>
          <a:endParaRPr lang="en-US" dirty="0"/>
        </a:p>
      </dgm:t>
    </dgm:pt>
    <dgm:pt modelId="{A4601A51-EC76-4813-847F-3C88D9DAC38B}" type="parTrans" cxnId="{24CF635A-E451-4D6B-872D-C65209189559}">
      <dgm:prSet/>
      <dgm:spPr/>
      <dgm:t>
        <a:bodyPr/>
        <a:lstStyle/>
        <a:p>
          <a:endParaRPr lang="en-US"/>
        </a:p>
      </dgm:t>
    </dgm:pt>
    <dgm:pt modelId="{639A43ED-F156-4E55-8AC6-8FA87E745F13}" type="sibTrans" cxnId="{24CF635A-E451-4D6B-872D-C65209189559}">
      <dgm:prSet/>
      <dgm:spPr/>
      <dgm:t>
        <a:bodyPr/>
        <a:lstStyle/>
        <a:p>
          <a:endParaRPr lang="en-US"/>
        </a:p>
      </dgm:t>
    </dgm:pt>
    <dgm:pt modelId="{8EF7D4E0-8BFA-4C89-88DD-AD313CACE37F}">
      <dgm:prSet phldrT="[Text]"/>
      <dgm:spPr/>
      <dgm:t>
        <a:bodyPr/>
        <a:lstStyle/>
        <a:p>
          <a:r>
            <a:rPr lang="en-US" dirty="0" smtClean="0"/>
            <a:t>CGPA &gt;= 3.0</a:t>
          </a:r>
          <a:endParaRPr lang="en-US" dirty="0"/>
        </a:p>
      </dgm:t>
    </dgm:pt>
    <dgm:pt modelId="{76D3CEA5-B9D1-4086-894A-E6027D45E4B5}" type="parTrans" cxnId="{29C64CEC-D1A6-4757-98CD-EA3B031BC219}">
      <dgm:prSet/>
      <dgm:spPr/>
      <dgm:t>
        <a:bodyPr/>
        <a:lstStyle/>
        <a:p>
          <a:endParaRPr lang="en-US"/>
        </a:p>
      </dgm:t>
    </dgm:pt>
    <dgm:pt modelId="{7ADD0047-58CA-477A-B5CE-A9ACA9DFBA70}" type="sibTrans" cxnId="{29C64CEC-D1A6-4757-98CD-EA3B031BC219}">
      <dgm:prSet/>
      <dgm:spPr/>
      <dgm:t>
        <a:bodyPr/>
        <a:lstStyle/>
        <a:p>
          <a:endParaRPr lang="en-US"/>
        </a:p>
      </dgm:t>
    </dgm:pt>
    <dgm:pt modelId="{20B335F6-7B35-4754-93E0-ABB30C400B7C}">
      <dgm:prSet phldrT="[Text]"/>
      <dgm:spPr/>
      <dgm:t>
        <a:bodyPr/>
        <a:lstStyle/>
        <a:p>
          <a:r>
            <a:rPr lang="en-US" dirty="0" smtClean="0"/>
            <a:t>Excellent Progress in thesis</a:t>
          </a:r>
          <a:endParaRPr lang="en-US" dirty="0"/>
        </a:p>
      </dgm:t>
    </dgm:pt>
    <dgm:pt modelId="{0C05BFE8-7024-40A1-B326-B0F588330EA1}" type="parTrans" cxnId="{133C27A8-803F-4C91-8B7F-7A1886100490}">
      <dgm:prSet/>
      <dgm:spPr/>
      <dgm:t>
        <a:bodyPr/>
        <a:lstStyle/>
        <a:p>
          <a:endParaRPr lang="en-US"/>
        </a:p>
      </dgm:t>
    </dgm:pt>
    <dgm:pt modelId="{FE30D2B1-A67E-4905-803C-A5563DBFF990}" type="sibTrans" cxnId="{133C27A8-803F-4C91-8B7F-7A1886100490}">
      <dgm:prSet/>
      <dgm:spPr/>
      <dgm:t>
        <a:bodyPr/>
        <a:lstStyle/>
        <a:p>
          <a:endParaRPr lang="en-US"/>
        </a:p>
      </dgm:t>
    </dgm:pt>
    <dgm:pt modelId="{C45C4C2C-83B2-4CBD-819D-0784259C78EA}" type="pres">
      <dgm:prSet presAssocID="{2B3CAEAF-99EA-4586-A700-BBA86047A1BB}" presName="CompostProcess" presStyleCnt="0">
        <dgm:presLayoutVars>
          <dgm:dir/>
          <dgm:resizeHandles val="exact"/>
        </dgm:presLayoutVars>
      </dgm:prSet>
      <dgm:spPr/>
    </dgm:pt>
    <dgm:pt modelId="{0F59BA9B-83E6-46D5-BBA0-B558D56B1F4A}" type="pres">
      <dgm:prSet presAssocID="{2B3CAEAF-99EA-4586-A700-BBA86047A1BB}" presName="arrow" presStyleLbl="bgShp" presStyleIdx="0" presStyleCnt="1"/>
      <dgm:spPr/>
    </dgm:pt>
    <dgm:pt modelId="{FB551EE9-3891-4CD7-B274-5E9651832606}" type="pres">
      <dgm:prSet presAssocID="{2B3CAEAF-99EA-4586-A700-BBA86047A1BB}" presName="linearProcess" presStyleCnt="0"/>
      <dgm:spPr/>
    </dgm:pt>
    <dgm:pt modelId="{03D49EFE-9477-4BAB-9A6C-2469A9A67C5E}" type="pres">
      <dgm:prSet presAssocID="{20B335F6-7B35-4754-93E0-ABB30C400B7C}" presName="textNode" presStyleLbl="node1" presStyleIdx="0" presStyleCnt="3">
        <dgm:presLayoutVars>
          <dgm:bulletEnabled val="1"/>
        </dgm:presLayoutVars>
      </dgm:prSet>
      <dgm:spPr/>
      <dgm:t>
        <a:bodyPr/>
        <a:lstStyle/>
        <a:p>
          <a:endParaRPr lang="en-US"/>
        </a:p>
      </dgm:t>
    </dgm:pt>
    <dgm:pt modelId="{5C28F9A0-D36E-4BBD-915F-9AC25035EA7E}" type="pres">
      <dgm:prSet presAssocID="{FE30D2B1-A67E-4905-803C-A5563DBFF990}" presName="sibTrans" presStyleCnt="0"/>
      <dgm:spPr/>
    </dgm:pt>
    <dgm:pt modelId="{DBE90A7C-3881-4C3C-8CD6-1E6259DEC93C}" type="pres">
      <dgm:prSet presAssocID="{E491129D-4549-4B5D-A3EE-FFB1A30C2645}" presName="textNode" presStyleLbl="node1" presStyleIdx="1" presStyleCnt="3">
        <dgm:presLayoutVars>
          <dgm:bulletEnabled val="1"/>
        </dgm:presLayoutVars>
      </dgm:prSet>
      <dgm:spPr/>
      <dgm:t>
        <a:bodyPr/>
        <a:lstStyle/>
        <a:p>
          <a:endParaRPr lang="en-US"/>
        </a:p>
      </dgm:t>
    </dgm:pt>
    <dgm:pt modelId="{1061FEB0-B3D8-4754-AD97-1C400006A725}" type="pres">
      <dgm:prSet presAssocID="{639A43ED-F156-4E55-8AC6-8FA87E745F13}" presName="sibTrans" presStyleCnt="0"/>
      <dgm:spPr/>
    </dgm:pt>
    <dgm:pt modelId="{B7876DCE-8F50-41CC-9457-C06A54544225}" type="pres">
      <dgm:prSet presAssocID="{8EF7D4E0-8BFA-4C89-88DD-AD313CACE37F}" presName="textNode" presStyleLbl="node1" presStyleIdx="2" presStyleCnt="3">
        <dgm:presLayoutVars>
          <dgm:bulletEnabled val="1"/>
        </dgm:presLayoutVars>
      </dgm:prSet>
      <dgm:spPr/>
      <dgm:t>
        <a:bodyPr/>
        <a:lstStyle/>
        <a:p>
          <a:endParaRPr lang="en-US"/>
        </a:p>
      </dgm:t>
    </dgm:pt>
  </dgm:ptLst>
  <dgm:cxnLst>
    <dgm:cxn modelId="{24CF635A-E451-4D6B-872D-C65209189559}" srcId="{2B3CAEAF-99EA-4586-A700-BBA86047A1BB}" destId="{E491129D-4549-4B5D-A3EE-FFB1A30C2645}" srcOrd="1" destOrd="0" parTransId="{A4601A51-EC76-4813-847F-3C88D9DAC38B}" sibTransId="{639A43ED-F156-4E55-8AC6-8FA87E745F13}"/>
    <dgm:cxn modelId="{133C27A8-803F-4C91-8B7F-7A1886100490}" srcId="{2B3CAEAF-99EA-4586-A700-BBA86047A1BB}" destId="{20B335F6-7B35-4754-93E0-ABB30C400B7C}" srcOrd="0" destOrd="0" parTransId="{0C05BFE8-7024-40A1-B326-B0F588330EA1}" sibTransId="{FE30D2B1-A67E-4905-803C-A5563DBFF990}"/>
    <dgm:cxn modelId="{11355173-EB74-443E-AE1A-35158D1FFBE9}" type="presOf" srcId="{2B3CAEAF-99EA-4586-A700-BBA86047A1BB}" destId="{C45C4C2C-83B2-4CBD-819D-0784259C78EA}" srcOrd="0" destOrd="0" presId="urn:microsoft.com/office/officeart/2005/8/layout/hProcess9"/>
    <dgm:cxn modelId="{5A543780-FB3A-41D7-A3BD-ADD0E774E7BC}" type="presOf" srcId="{8EF7D4E0-8BFA-4C89-88DD-AD313CACE37F}" destId="{B7876DCE-8F50-41CC-9457-C06A54544225}" srcOrd="0" destOrd="0" presId="urn:microsoft.com/office/officeart/2005/8/layout/hProcess9"/>
    <dgm:cxn modelId="{97FA6A4F-4E2C-4B38-B5F2-6A19CB35F549}" type="presOf" srcId="{E491129D-4549-4B5D-A3EE-FFB1A30C2645}" destId="{DBE90A7C-3881-4C3C-8CD6-1E6259DEC93C}" srcOrd="0" destOrd="0" presId="urn:microsoft.com/office/officeart/2005/8/layout/hProcess9"/>
    <dgm:cxn modelId="{C50F00BE-B578-43EF-B0C2-781056492C26}" type="presOf" srcId="{20B335F6-7B35-4754-93E0-ABB30C400B7C}" destId="{03D49EFE-9477-4BAB-9A6C-2469A9A67C5E}" srcOrd="0" destOrd="0" presId="urn:microsoft.com/office/officeart/2005/8/layout/hProcess9"/>
    <dgm:cxn modelId="{29C64CEC-D1A6-4757-98CD-EA3B031BC219}" srcId="{2B3CAEAF-99EA-4586-A700-BBA86047A1BB}" destId="{8EF7D4E0-8BFA-4C89-88DD-AD313CACE37F}" srcOrd="2" destOrd="0" parTransId="{76D3CEA5-B9D1-4086-894A-E6027D45E4B5}" sibTransId="{7ADD0047-58CA-477A-B5CE-A9ACA9DFBA70}"/>
    <dgm:cxn modelId="{2E6F37BE-EB97-4954-8981-F77CC96FB9AF}" type="presParOf" srcId="{C45C4C2C-83B2-4CBD-819D-0784259C78EA}" destId="{0F59BA9B-83E6-46D5-BBA0-B558D56B1F4A}" srcOrd="0" destOrd="0" presId="urn:microsoft.com/office/officeart/2005/8/layout/hProcess9"/>
    <dgm:cxn modelId="{5B76CB6A-5627-4E25-B0BA-A5FE83CD4253}" type="presParOf" srcId="{C45C4C2C-83B2-4CBD-819D-0784259C78EA}" destId="{FB551EE9-3891-4CD7-B274-5E9651832606}" srcOrd="1" destOrd="0" presId="urn:microsoft.com/office/officeart/2005/8/layout/hProcess9"/>
    <dgm:cxn modelId="{765F8B56-92F0-47DE-A137-76B653E16C4E}" type="presParOf" srcId="{FB551EE9-3891-4CD7-B274-5E9651832606}" destId="{03D49EFE-9477-4BAB-9A6C-2469A9A67C5E}" srcOrd="0" destOrd="0" presId="urn:microsoft.com/office/officeart/2005/8/layout/hProcess9"/>
    <dgm:cxn modelId="{D8A0A383-2E18-4F05-93B0-0407457F0999}" type="presParOf" srcId="{FB551EE9-3891-4CD7-B274-5E9651832606}" destId="{5C28F9A0-D36E-4BBD-915F-9AC25035EA7E}" srcOrd="1" destOrd="0" presId="urn:microsoft.com/office/officeart/2005/8/layout/hProcess9"/>
    <dgm:cxn modelId="{F37B048A-B1C7-4503-985E-5D7AD876E50C}" type="presParOf" srcId="{FB551EE9-3891-4CD7-B274-5E9651832606}" destId="{DBE90A7C-3881-4C3C-8CD6-1E6259DEC93C}" srcOrd="2" destOrd="0" presId="urn:microsoft.com/office/officeart/2005/8/layout/hProcess9"/>
    <dgm:cxn modelId="{441D0DED-DEAA-4B36-BB30-BED20B06DD06}" type="presParOf" srcId="{FB551EE9-3891-4CD7-B274-5E9651832606}" destId="{1061FEB0-B3D8-4754-AD97-1C400006A725}" srcOrd="3" destOrd="0" presId="urn:microsoft.com/office/officeart/2005/8/layout/hProcess9"/>
    <dgm:cxn modelId="{1BCD114E-D565-4F78-9BC5-12601A600EA4}" type="presParOf" srcId="{FB551EE9-3891-4CD7-B274-5E9651832606}" destId="{B7876DCE-8F50-41CC-9457-C06A54544225}"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A376E05-83AE-4B03-A34D-D0F9E8FB108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A844361-0771-4D03-940B-6EC9817255E8}">
      <dgm:prSet phldrT="[Text]"/>
      <dgm:spPr/>
      <dgm:t>
        <a:bodyPr/>
        <a:lstStyle/>
        <a:p>
          <a:r>
            <a:rPr lang="en-US" dirty="0" smtClean="0"/>
            <a:t>CSE</a:t>
          </a:r>
          <a:endParaRPr lang="en-US" dirty="0"/>
        </a:p>
      </dgm:t>
    </dgm:pt>
    <dgm:pt modelId="{688606C5-BF4B-4034-97BC-130F1A9EFB2C}" type="parTrans" cxnId="{F47E55D6-FCD3-4096-A1E3-6FA6EA7602F3}">
      <dgm:prSet/>
      <dgm:spPr/>
      <dgm:t>
        <a:bodyPr/>
        <a:lstStyle/>
        <a:p>
          <a:endParaRPr lang="en-US"/>
        </a:p>
      </dgm:t>
    </dgm:pt>
    <dgm:pt modelId="{F70AB14F-66B5-439A-B7A5-25FE06E1A3CA}" type="sibTrans" cxnId="{F47E55D6-FCD3-4096-A1E3-6FA6EA7602F3}">
      <dgm:prSet/>
      <dgm:spPr/>
      <dgm:t>
        <a:bodyPr/>
        <a:lstStyle/>
        <a:p>
          <a:endParaRPr lang="en-US"/>
        </a:p>
      </dgm:t>
    </dgm:pt>
    <dgm:pt modelId="{E214C30D-7BAC-4AE8-9D6D-5E9ECB919038}">
      <dgm:prSet phldrT="[Text]"/>
      <dgm:spPr/>
      <dgm:t>
        <a:bodyPr/>
        <a:lstStyle/>
        <a:p>
          <a:r>
            <a:rPr lang="en-US" dirty="0" smtClean="0"/>
            <a:t>M.Sc. </a:t>
          </a:r>
          <a:r>
            <a:rPr lang="en-US" dirty="0" err="1" smtClean="0"/>
            <a:t>Engg</a:t>
          </a:r>
          <a:r>
            <a:rPr lang="en-US" dirty="0" smtClean="0"/>
            <a:t>.</a:t>
          </a:r>
          <a:endParaRPr lang="en-US" dirty="0"/>
        </a:p>
      </dgm:t>
    </dgm:pt>
    <dgm:pt modelId="{AAFB6D98-2F4D-4610-9A3D-645F22A2FAFD}" type="parTrans" cxnId="{140EEA33-991C-418A-989F-3C93ABFC2FF7}">
      <dgm:prSet/>
      <dgm:spPr/>
      <dgm:t>
        <a:bodyPr/>
        <a:lstStyle/>
        <a:p>
          <a:endParaRPr lang="en-US"/>
        </a:p>
      </dgm:t>
    </dgm:pt>
    <dgm:pt modelId="{D2BE445B-529D-4EE1-A545-4188022BE28D}" type="sibTrans" cxnId="{140EEA33-991C-418A-989F-3C93ABFC2FF7}">
      <dgm:prSet/>
      <dgm:spPr/>
      <dgm:t>
        <a:bodyPr/>
        <a:lstStyle/>
        <a:p>
          <a:endParaRPr lang="en-US"/>
        </a:p>
      </dgm:t>
    </dgm:pt>
    <dgm:pt modelId="{BC4C95F9-EF46-4779-A448-C7B2205230FF}">
      <dgm:prSet phldrT="[Text]"/>
      <dgm:spPr/>
      <dgm:t>
        <a:bodyPr/>
        <a:lstStyle/>
        <a:p>
          <a:r>
            <a:rPr lang="en-US" dirty="0" smtClean="0"/>
            <a:t>M. </a:t>
          </a:r>
          <a:r>
            <a:rPr lang="en-US" dirty="0" err="1" smtClean="0"/>
            <a:t>Engg</a:t>
          </a:r>
          <a:r>
            <a:rPr lang="en-US" dirty="0" smtClean="0"/>
            <a:t>.</a:t>
          </a:r>
          <a:endParaRPr lang="en-US" dirty="0"/>
        </a:p>
      </dgm:t>
    </dgm:pt>
    <dgm:pt modelId="{72B8A385-76E1-413A-870F-576E4699741F}" type="parTrans" cxnId="{610EBC82-1897-4E87-993F-0D598D297A7E}">
      <dgm:prSet/>
      <dgm:spPr/>
      <dgm:t>
        <a:bodyPr/>
        <a:lstStyle/>
        <a:p>
          <a:endParaRPr lang="en-US"/>
        </a:p>
      </dgm:t>
    </dgm:pt>
    <dgm:pt modelId="{1E7E4281-9D74-4BB2-80B4-6A450DB17224}" type="sibTrans" cxnId="{610EBC82-1897-4E87-993F-0D598D297A7E}">
      <dgm:prSet/>
      <dgm:spPr/>
      <dgm:t>
        <a:bodyPr/>
        <a:lstStyle/>
        <a:p>
          <a:endParaRPr lang="en-US"/>
        </a:p>
      </dgm:t>
    </dgm:pt>
    <dgm:pt modelId="{B793AD70-FE25-42DB-97DB-F5D0ABB4811B}">
      <dgm:prSet phldrT="[Text]"/>
      <dgm:spPr/>
      <dgm:t>
        <a:bodyPr/>
        <a:lstStyle/>
        <a:p>
          <a:r>
            <a:rPr lang="en-US" dirty="0" smtClean="0"/>
            <a:t>Cyber Security</a:t>
          </a:r>
          <a:endParaRPr lang="en-US" dirty="0"/>
        </a:p>
      </dgm:t>
    </dgm:pt>
    <dgm:pt modelId="{5477A3CD-808D-45EB-A831-7F1CD32B7DDE}" type="parTrans" cxnId="{C0582B5D-29FC-48E4-917E-FF4EF92EB334}">
      <dgm:prSet/>
      <dgm:spPr/>
      <dgm:t>
        <a:bodyPr/>
        <a:lstStyle/>
        <a:p>
          <a:endParaRPr lang="en-US"/>
        </a:p>
      </dgm:t>
    </dgm:pt>
    <dgm:pt modelId="{1B10C2A6-DC3B-4D7F-BCAA-E1CC8E3948DD}" type="sibTrans" cxnId="{C0582B5D-29FC-48E4-917E-FF4EF92EB334}">
      <dgm:prSet/>
      <dgm:spPr/>
      <dgm:t>
        <a:bodyPr/>
        <a:lstStyle/>
        <a:p>
          <a:endParaRPr lang="en-US"/>
        </a:p>
      </dgm:t>
    </dgm:pt>
    <dgm:pt modelId="{CBB9DA17-6A9C-4AFE-A3B8-A33BFCD4BC12}">
      <dgm:prSet phldrT="[Text]"/>
      <dgm:spPr/>
      <dgm:t>
        <a:bodyPr/>
        <a:lstStyle/>
        <a:p>
          <a:r>
            <a:rPr lang="en-US" dirty="0" smtClean="0"/>
            <a:t>AI &amp; ML</a:t>
          </a:r>
          <a:endParaRPr lang="en-US" dirty="0"/>
        </a:p>
      </dgm:t>
    </dgm:pt>
    <dgm:pt modelId="{2BEBB94C-C148-4D8B-900B-1C9B2DB9B5F5}" type="parTrans" cxnId="{C4BADA3B-F8CC-4B4C-BC64-2926E3DA807B}">
      <dgm:prSet/>
      <dgm:spPr/>
      <dgm:t>
        <a:bodyPr/>
        <a:lstStyle/>
        <a:p>
          <a:endParaRPr lang="en-US"/>
        </a:p>
      </dgm:t>
    </dgm:pt>
    <dgm:pt modelId="{FBF503E3-8378-456B-A2CB-3394C63A3ED8}" type="sibTrans" cxnId="{C4BADA3B-F8CC-4B4C-BC64-2926E3DA807B}">
      <dgm:prSet/>
      <dgm:spPr/>
      <dgm:t>
        <a:bodyPr/>
        <a:lstStyle/>
        <a:p>
          <a:endParaRPr lang="en-US"/>
        </a:p>
      </dgm:t>
    </dgm:pt>
    <dgm:pt modelId="{2DD5A3AF-D2CC-4597-BC27-C2553F316910}">
      <dgm:prSet phldrT="[Text]"/>
      <dgm:spPr/>
      <dgm:t>
        <a:bodyPr/>
        <a:lstStyle/>
        <a:p>
          <a:r>
            <a:rPr lang="en-US" dirty="0" smtClean="0"/>
            <a:t>Ph.D.</a:t>
          </a:r>
          <a:endParaRPr lang="en-US" dirty="0"/>
        </a:p>
      </dgm:t>
    </dgm:pt>
    <dgm:pt modelId="{4DF604C0-9B5D-4E3F-B41A-AC82937288DD}" type="parTrans" cxnId="{1BFC8AA5-C2FA-404A-B5E1-DFD197720B33}">
      <dgm:prSet/>
      <dgm:spPr/>
      <dgm:t>
        <a:bodyPr/>
        <a:lstStyle/>
        <a:p>
          <a:endParaRPr lang="en-US"/>
        </a:p>
      </dgm:t>
    </dgm:pt>
    <dgm:pt modelId="{CBAC0BDC-7D6B-4488-B51A-E17E43FE23A3}" type="sibTrans" cxnId="{1BFC8AA5-C2FA-404A-B5E1-DFD197720B33}">
      <dgm:prSet/>
      <dgm:spPr/>
      <dgm:t>
        <a:bodyPr/>
        <a:lstStyle/>
        <a:p>
          <a:endParaRPr lang="en-US"/>
        </a:p>
      </dgm:t>
    </dgm:pt>
    <dgm:pt modelId="{FFAEAF66-4E12-4830-9A6C-BB2668D08947}">
      <dgm:prSet phldrT="[Text]"/>
      <dgm:spPr/>
      <dgm:t>
        <a:bodyPr/>
        <a:lstStyle/>
        <a:p>
          <a:r>
            <a:rPr lang="en-US" dirty="0" smtClean="0"/>
            <a:t>SWE</a:t>
          </a:r>
          <a:endParaRPr lang="en-US" dirty="0"/>
        </a:p>
      </dgm:t>
    </dgm:pt>
    <dgm:pt modelId="{511E760F-923C-4F30-AB2C-F27DECDBDD9C}" type="parTrans" cxnId="{EEE50E94-78A8-4A5A-AE93-9B3DB2C7E48E}">
      <dgm:prSet/>
      <dgm:spPr/>
      <dgm:t>
        <a:bodyPr/>
        <a:lstStyle/>
        <a:p>
          <a:endParaRPr lang="en-US"/>
        </a:p>
      </dgm:t>
    </dgm:pt>
    <dgm:pt modelId="{1A72CE7C-FBFA-4C4A-96C5-FADEB71B55CF}" type="sibTrans" cxnId="{EEE50E94-78A8-4A5A-AE93-9B3DB2C7E48E}">
      <dgm:prSet/>
      <dgm:spPr/>
      <dgm:t>
        <a:bodyPr/>
        <a:lstStyle/>
        <a:p>
          <a:endParaRPr lang="en-US"/>
        </a:p>
      </dgm:t>
    </dgm:pt>
    <dgm:pt modelId="{7EFB5A19-B3DB-415E-8C94-3424447988D4}">
      <dgm:prSet phldrT="[Text]"/>
      <dgm:spPr/>
      <dgm:t>
        <a:bodyPr/>
        <a:lstStyle/>
        <a:p>
          <a:r>
            <a:rPr lang="en-US" dirty="0" smtClean="0"/>
            <a:t>M.Sc. </a:t>
          </a:r>
          <a:r>
            <a:rPr lang="en-US" dirty="0" err="1" smtClean="0"/>
            <a:t>Engg</a:t>
          </a:r>
          <a:r>
            <a:rPr lang="en-US" dirty="0" smtClean="0"/>
            <a:t>.</a:t>
          </a:r>
          <a:endParaRPr lang="en-US" dirty="0"/>
        </a:p>
      </dgm:t>
    </dgm:pt>
    <dgm:pt modelId="{D88C1D4C-E0E4-4E70-855A-CF6BF5391B01}" type="parTrans" cxnId="{ACF1A2AB-3E0B-455E-A738-55CDF6A24E3F}">
      <dgm:prSet/>
      <dgm:spPr/>
      <dgm:t>
        <a:bodyPr/>
        <a:lstStyle/>
        <a:p>
          <a:endParaRPr lang="en-US"/>
        </a:p>
      </dgm:t>
    </dgm:pt>
    <dgm:pt modelId="{C2741DB3-71E7-492A-8935-DF340A08269B}" type="sibTrans" cxnId="{ACF1A2AB-3E0B-455E-A738-55CDF6A24E3F}">
      <dgm:prSet/>
      <dgm:spPr/>
      <dgm:t>
        <a:bodyPr/>
        <a:lstStyle/>
        <a:p>
          <a:endParaRPr lang="en-US"/>
        </a:p>
      </dgm:t>
    </dgm:pt>
    <dgm:pt modelId="{C4634269-78EF-447B-8F57-BBA2E8117743}">
      <dgm:prSet phldrT="[Text]"/>
      <dgm:spPr/>
      <dgm:t>
        <a:bodyPr/>
        <a:lstStyle/>
        <a:p>
          <a:r>
            <a:rPr lang="en-US" dirty="0" smtClean="0"/>
            <a:t>M. </a:t>
          </a:r>
          <a:r>
            <a:rPr lang="en-US" dirty="0" err="1" smtClean="0"/>
            <a:t>Engg</a:t>
          </a:r>
          <a:r>
            <a:rPr lang="en-US" dirty="0" smtClean="0"/>
            <a:t>.</a:t>
          </a:r>
          <a:endParaRPr lang="en-US" dirty="0"/>
        </a:p>
      </dgm:t>
    </dgm:pt>
    <dgm:pt modelId="{97C0301E-2F56-480A-AC50-FE06F3C70398}" type="parTrans" cxnId="{4A0C4682-5CE8-41FB-91C6-F24907E8E7D5}">
      <dgm:prSet/>
      <dgm:spPr/>
      <dgm:t>
        <a:bodyPr/>
        <a:lstStyle/>
        <a:p>
          <a:endParaRPr lang="en-US"/>
        </a:p>
      </dgm:t>
    </dgm:pt>
    <dgm:pt modelId="{EF869D84-15F7-40E1-897F-CC523A5CD01C}" type="sibTrans" cxnId="{4A0C4682-5CE8-41FB-91C6-F24907E8E7D5}">
      <dgm:prSet/>
      <dgm:spPr/>
      <dgm:t>
        <a:bodyPr/>
        <a:lstStyle/>
        <a:p>
          <a:endParaRPr lang="en-US"/>
        </a:p>
      </dgm:t>
    </dgm:pt>
    <dgm:pt modelId="{BA14FE13-D025-4957-A2FC-AA5DE5BC5DF3}">
      <dgm:prSet phldrT="[Text]"/>
      <dgm:spPr/>
      <dgm:t>
        <a:bodyPr/>
        <a:lstStyle/>
        <a:p>
          <a:r>
            <a:rPr lang="en-US" dirty="0" smtClean="0"/>
            <a:t>Ph.D.</a:t>
          </a:r>
          <a:endParaRPr lang="en-US" dirty="0"/>
        </a:p>
      </dgm:t>
    </dgm:pt>
    <dgm:pt modelId="{7EA574D3-6FE9-4F67-AB54-053B57ADD7AF}" type="parTrans" cxnId="{0495C72C-706E-4D27-AB8D-B1600E1780B9}">
      <dgm:prSet/>
      <dgm:spPr/>
      <dgm:t>
        <a:bodyPr/>
        <a:lstStyle/>
        <a:p>
          <a:endParaRPr lang="en-US"/>
        </a:p>
      </dgm:t>
    </dgm:pt>
    <dgm:pt modelId="{984C93C0-36DD-4612-83AC-496C78326CC8}" type="sibTrans" cxnId="{0495C72C-706E-4D27-AB8D-B1600E1780B9}">
      <dgm:prSet/>
      <dgm:spPr/>
      <dgm:t>
        <a:bodyPr/>
        <a:lstStyle/>
        <a:p>
          <a:endParaRPr lang="en-US"/>
        </a:p>
      </dgm:t>
    </dgm:pt>
    <dgm:pt modelId="{C46A2943-225B-414E-9F28-552834C0D311}">
      <dgm:prSet phldrT="[Text]"/>
      <dgm:spPr/>
      <dgm:t>
        <a:bodyPr/>
        <a:lstStyle/>
        <a:p>
          <a:r>
            <a:rPr lang="en-US" dirty="0" smtClean="0"/>
            <a:t>Ph.D.</a:t>
          </a:r>
          <a:endParaRPr lang="en-US" dirty="0"/>
        </a:p>
      </dgm:t>
    </dgm:pt>
    <dgm:pt modelId="{FF7B1145-8DF9-41FB-BB35-0E0EF1584F8B}">
      <dgm:prSet phldrT="[Text]"/>
      <dgm:spPr/>
      <dgm:t>
        <a:bodyPr/>
        <a:lstStyle/>
        <a:p>
          <a:r>
            <a:rPr lang="en-US" dirty="0" smtClean="0"/>
            <a:t>M. </a:t>
          </a:r>
          <a:endParaRPr lang="en-US" dirty="0"/>
        </a:p>
      </dgm:t>
    </dgm:pt>
    <dgm:pt modelId="{E08FDBA4-E6B5-4DE1-8823-FA44CE6A2C4C}">
      <dgm:prSet phldrT="[Text]"/>
      <dgm:spPr/>
      <dgm:t>
        <a:bodyPr/>
        <a:lstStyle/>
        <a:p>
          <a:r>
            <a:rPr lang="en-US" dirty="0" smtClean="0"/>
            <a:t>M.Sc.</a:t>
          </a:r>
          <a:endParaRPr lang="en-US" dirty="0"/>
        </a:p>
      </dgm:t>
    </dgm:pt>
    <dgm:pt modelId="{532CCCC0-4EC3-468C-9721-139250EEB51E}">
      <dgm:prSet phldrT="[Text]"/>
      <dgm:spPr/>
      <dgm:t>
        <a:bodyPr/>
        <a:lstStyle/>
        <a:p>
          <a:r>
            <a:rPr lang="en-US" dirty="0" smtClean="0"/>
            <a:t>Computing</a:t>
          </a:r>
          <a:endParaRPr lang="en-US" dirty="0"/>
        </a:p>
      </dgm:t>
    </dgm:pt>
    <dgm:pt modelId="{39192E70-5FAA-467F-B1E2-CFD3CD4C1701}" type="sibTrans" cxnId="{9194053F-52B0-4F75-B358-F2D030C51EC6}">
      <dgm:prSet/>
      <dgm:spPr/>
      <dgm:t>
        <a:bodyPr/>
        <a:lstStyle/>
        <a:p>
          <a:endParaRPr lang="en-US"/>
        </a:p>
      </dgm:t>
    </dgm:pt>
    <dgm:pt modelId="{246D88DB-7CEF-4341-82DB-CCB3BD8D549A}" type="parTrans" cxnId="{9194053F-52B0-4F75-B358-F2D030C51EC6}">
      <dgm:prSet/>
      <dgm:spPr/>
      <dgm:t>
        <a:bodyPr/>
        <a:lstStyle/>
        <a:p>
          <a:endParaRPr lang="en-US"/>
        </a:p>
      </dgm:t>
    </dgm:pt>
    <dgm:pt modelId="{0619C65B-6B1D-4B74-BF54-4A9DA7FFB3DA}" type="sibTrans" cxnId="{EC30BF1B-BD30-4226-92A4-9241DE9A28A2}">
      <dgm:prSet/>
      <dgm:spPr/>
      <dgm:t>
        <a:bodyPr/>
        <a:lstStyle/>
        <a:p>
          <a:endParaRPr lang="en-US"/>
        </a:p>
      </dgm:t>
    </dgm:pt>
    <dgm:pt modelId="{41C062EA-CF2E-4BCF-84EB-1E7623C83864}" type="parTrans" cxnId="{EC30BF1B-BD30-4226-92A4-9241DE9A28A2}">
      <dgm:prSet/>
      <dgm:spPr/>
      <dgm:t>
        <a:bodyPr/>
        <a:lstStyle/>
        <a:p>
          <a:endParaRPr lang="en-US"/>
        </a:p>
      </dgm:t>
    </dgm:pt>
    <dgm:pt modelId="{1D1CA5C6-19A1-46FC-9658-B96612430AF8}" type="sibTrans" cxnId="{8A2BE745-4572-41C4-AFFA-C19BFFA4BC4B}">
      <dgm:prSet/>
      <dgm:spPr/>
      <dgm:t>
        <a:bodyPr/>
        <a:lstStyle/>
        <a:p>
          <a:endParaRPr lang="en-US"/>
        </a:p>
      </dgm:t>
    </dgm:pt>
    <dgm:pt modelId="{0DDCC191-B6FC-4198-8614-0A17190580C4}" type="parTrans" cxnId="{8A2BE745-4572-41C4-AFFA-C19BFFA4BC4B}">
      <dgm:prSet/>
      <dgm:spPr/>
      <dgm:t>
        <a:bodyPr/>
        <a:lstStyle/>
        <a:p>
          <a:endParaRPr lang="en-US"/>
        </a:p>
      </dgm:t>
    </dgm:pt>
    <dgm:pt modelId="{155C079C-6E4C-422A-800E-4943BCCAC1CC}" type="sibTrans" cxnId="{CC42231C-F77C-4761-A043-BE65EE297702}">
      <dgm:prSet/>
      <dgm:spPr/>
      <dgm:t>
        <a:bodyPr/>
        <a:lstStyle/>
        <a:p>
          <a:endParaRPr lang="en-US"/>
        </a:p>
      </dgm:t>
    </dgm:pt>
    <dgm:pt modelId="{9729B95D-5DB6-409A-B4C8-59E3C1CD6CE9}" type="parTrans" cxnId="{CC42231C-F77C-4761-A043-BE65EE297702}">
      <dgm:prSet/>
      <dgm:spPr/>
      <dgm:t>
        <a:bodyPr/>
        <a:lstStyle/>
        <a:p>
          <a:endParaRPr lang="en-US"/>
        </a:p>
      </dgm:t>
    </dgm:pt>
    <dgm:pt modelId="{A29ABE87-7911-4645-AD39-2F5FDE09EA33}">
      <dgm:prSet phldrT="[Text]"/>
      <dgm:spPr/>
      <dgm:t>
        <a:bodyPr/>
        <a:lstStyle/>
        <a:p>
          <a:r>
            <a:rPr lang="en-US" dirty="0" smtClean="0"/>
            <a:t>M. </a:t>
          </a:r>
          <a:endParaRPr lang="en-US" dirty="0"/>
        </a:p>
      </dgm:t>
    </dgm:pt>
    <dgm:pt modelId="{60A27919-6933-403A-9121-93909B3A1029}" type="parTrans" cxnId="{3AE51A71-0E20-4EBD-88FC-8B2ED2729517}">
      <dgm:prSet/>
      <dgm:spPr/>
      <dgm:t>
        <a:bodyPr/>
        <a:lstStyle/>
        <a:p>
          <a:endParaRPr lang="en-US"/>
        </a:p>
      </dgm:t>
    </dgm:pt>
    <dgm:pt modelId="{6F1455BF-95C5-424F-9F18-1B5EA3BB27B9}" type="sibTrans" cxnId="{3AE51A71-0E20-4EBD-88FC-8B2ED2729517}">
      <dgm:prSet/>
      <dgm:spPr/>
      <dgm:t>
        <a:bodyPr/>
        <a:lstStyle/>
        <a:p>
          <a:endParaRPr lang="en-US"/>
        </a:p>
      </dgm:t>
    </dgm:pt>
    <dgm:pt modelId="{53E54CB4-F380-494E-83A6-14A27C9230ED}">
      <dgm:prSet phldrT="[Text]"/>
      <dgm:spPr/>
      <dgm:t>
        <a:bodyPr/>
        <a:lstStyle/>
        <a:p>
          <a:r>
            <a:rPr lang="en-US" dirty="0" smtClean="0"/>
            <a:t>Ph.D.</a:t>
          </a:r>
          <a:endParaRPr lang="en-US" dirty="0"/>
        </a:p>
      </dgm:t>
    </dgm:pt>
    <dgm:pt modelId="{F689E0C8-1A93-4DFE-B875-3596BA7D3994}" type="parTrans" cxnId="{556522B2-3D11-41EB-BFCF-DEAC5C539833}">
      <dgm:prSet/>
      <dgm:spPr/>
      <dgm:t>
        <a:bodyPr/>
        <a:lstStyle/>
        <a:p>
          <a:endParaRPr lang="en-US"/>
        </a:p>
      </dgm:t>
    </dgm:pt>
    <dgm:pt modelId="{383112E2-192F-4FD8-A292-EC8318AC0C42}" type="sibTrans" cxnId="{556522B2-3D11-41EB-BFCF-DEAC5C539833}">
      <dgm:prSet/>
      <dgm:spPr/>
      <dgm:t>
        <a:bodyPr/>
        <a:lstStyle/>
        <a:p>
          <a:endParaRPr lang="en-US"/>
        </a:p>
      </dgm:t>
    </dgm:pt>
    <dgm:pt modelId="{7AD1996E-8816-43B4-A630-8D23BCE6359D}">
      <dgm:prSet phldrT="[Text]"/>
      <dgm:spPr/>
      <dgm:t>
        <a:bodyPr/>
        <a:lstStyle/>
        <a:p>
          <a:r>
            <a:rPr lang="en-US" dirty="0" smtClean="0"/>
            <a:t>Data Science</a:t>
          </a:r>
          <a:endParaRPr lang="en-US" dirty="0"/>
        </a:p>
      </dgm:t>
    </dgm:pt>
    <dgm:pt modelId="{040D017B-6AAE-486E-8194-DE9BD1B1B1FD}" type="parTrans" cxnId="{6F02B3E9-E751-45D9-B8A9-90AF7C429BAB}">
      <dgm:prSet/>
      <dgm:spPr/>
      <dgm:t>
        <a:bodyPr/>
        <a:lstStyle/>
        <a:p>
          <a:endParaRPr lang="en-US"/>
        </a:p>
      </dgm:t>
    </dgm:pt>
    <dgm:pt modelId="{6F5BBE10-B7E4-4269-B760-32DAB9478F99}" type="sibTrans" cxnId="{6F02B3E9-E751-45D9-B8A9-90AF7C429BAB}">
      <dgm:prSet/>
      <dgm:spPr/>
      <dgm:t>
        <a:bodyPr/>
        <a:lstStyle/>
        <a:p>
          <a:endParaRPr lang="en-US"/>
        </a:p>
      </dgm:t>
    </dgm:pt>
    <dgm:pt modelId="{F612D32B-11BE-4458-81AD-1C88640CFABE}">
      <dgm:prSet phldrT="[Text]"/>
      <dgm:spPr/>
      <dgm:t>
        <a:bodyPr/>
        <a:lstStyle/>
        <a:p>
          <a:r>
            <a:rPr lang="en-US" dirty="0" smtClean="0"/>
            <a:t>M.Sc.</a:t>
          </a:r>
          <a:endParaRPr lang="en-US" dirty="0"/>
        </a:p>
      </dgm:t>
    </dgm:pt>
    <dgm:pt modelId="{B011FD53-C93C-4A38-BBEB-E77DCA21A7AB}" type="parTrans" cxnId="{9725FB99-E910-40F5-A8E8-4E6BD9A9B408}">
      <dgm:prSet/>
      <dgm:spPr/>
      <dgm:t>
        <a:bodyPr/>
        <a:lstStyle/>
        <a:p>
          <a:endParaRPr lang="en-US"/>
        </a:p>
      </dgm:t>
    </dgm:pt>
    <dgm:pt modelId="{181A6B60-8AD8-4EEC-B01D-480156B29A40}" type="sibTrans" cxnId="{9725FB99-E910-40F5-A8E8-4E6BD9A9B408}">
      <dgm:prSet/>
      <dgm:spPr/>
      <dgm:t>
        <a:bodyPr/>
        <a:lstStyle/>
        <a:p>
          <a:endParaRPr lang="en-US"/>
        </a:p>
      </dgm:t>
    </dgm:pt>
    <dgm:pt modelId="{C12529F3-0D24-412A-B017-BEA4211A1696}">
      <dgm:prSet phldrT="[Text]"/>
      <dgm:spPr/>
      <dgm:t>
        <a:bodyPr/>
        <a:lstStyle/>
        <a:p>
          <a:r>
            <a:rPr lang="en-US" dirty="0" smtClean="0"/>
            <a:t>M. </a:t>
          </a:r>
          <a:endParaRPr lang="en-US" dirty="0"/>
        </a:p>
      </dgm:t>
    </dgm:pt>
    <dgm:pt modelId="{A69D342C-74CB-4645-80F1-8177E2699D8F}" type="parTrans" cxnId="{067816E5-846E-4D41-8EB1-923A9FEC7CA3}">
      <dgm:prSet/>
      <dgm:spPr/>
      <dgm:t>
        <a:bodyPr/>
        <a:lstStyle/>
        <a:p>
          <a:endParaRPr lang="en-US"/>
        </a:p>
      </dgm:t>
    </dgm:pt>
    <dgm:pt modelId="{81D4B5FE-6019-4485-9E08-9EE921D9647D}" type="sibTrans" cxnId="{067816E5-846E-4D41-8EB1-923A9FEC7CA3}">
      <dgm:prSet/>
      <dgm:spPr/>
      <dgm:t>
        <a:bodyPr/>
        <a:lstStyle/>
        <a:p>
          <a:endParaRPr lang="en-US"/>
        </a:p>
      </dgm:t>
    </dgm:pt>
    <dgm:pt modelId="{F695B9F9-D622-4201-BC4A-E0BA79B4D544}">
      <dgm:prSet phldrT="[Text]"/>
      <dgm:spPr/>
      <dgm:t>
        <a:bodyPr/>
        <a:lstStyle/>
        <a:p>
          <a:r>
            <a:rPr lang="en-US" dirty="0" smtClean="0"/>
            <a:t>Ph.D.</a:t>
          </a:r>
          <a:endParaRPr lang="en-US" dirty="0"/>
        </a:p>
      </dgm:t>
    </dgm:pt>
    <dgm:pt modelId="{10E3535D-0AB1-4A2E-BF27-2924ACEA5087}" type="parTrans" cxnId="{4A7BF467-C4F7-4E60-9A9A-7BD0A4155CFC}">
      <dgm:prSet/>
      <dgm:spPr/>
      <dgm:t>
        <a:bodyPr/>
        <a:lstStyle/>
        <a:p>
          <a:endParaRPr lang="en-US"/>
        </a:p>
      </dgm:t>
    </dgm:pt>
    <dgm:pt modelId="{6FF816F6-1056-46CC-A9F0-18E5E70150FF}" type="sibTrans" cxnId="{4A7BF467-C4F7-4E60-9A9A-7BD0A4155CFC}">
      <dgm:prSet/>
      <dgm:spPr/>
      <dgm:t>
        <a:bodyPr/>
        <a:lstStyle/>
        <a:p>
          <a:endParaRPr lang="en-US"/>
        </a:p>
      </dgm:t>
    </dgm:pt>
    <dgm:pt modelId="{DF441750-CCF6-4329-B91A-8190CC2205C8}">
      <dgm:prSet phldrT="[Text]"/>
      <dgm:spPr/>
      <dgm:t>
        <a:bodyPr/>
        <a:lstStyle/>
        <a:p>
          <a:r>
            <a:rPr lang="en-US" dirty="0" smtClean="0"/>
            <a:t>M.Sc.</a:t>
          </a:r>
          <a:endParaRPr lang="en-US" dirty="0"/>
        </a:p>
      </dgm:t>
    </dgm:pt>
    <dgm:pt modelId="{ED0F59DB-2563-460C-BBE4-EB7D26D0A53B}" type="parTrans" cxnId="{AD5C29C8-D96D-4FFB-BF60-83ECD8D3575E}">
      <dgm:prSet/>
      <dgm:spPr/>
      <dgm:t>
        <a:bodyPr/>
        <a:lstStyle/>
        <a:p>
          <a:endParaRPr lang="en-US"/>
        </a:p>
      </dgm:t>
    </dgm:pt>
    <dgm:pt modelId="{702FF91E-0A8B-456A-80EB-4E54C16589F6}" type="sibTrans" cxnId="{AD5C29C8-D96D-4FFB-BF60-83ECD8D3575E}">
      <dgm:prSet/>
      <dgm:spPr/>
      <dgm:t>
        <a:bodyPr/>
        <a:lstStyle/>
        <a:p>
          <a:endParaRPr lang="en-US"/>
        </a:p>
      </dgm:t>
    </dgm:pt>
    <dgm:pt modelId="{861ECDD7-6D79-409F-ADEC-32307957A737}">
      <dgm:prSet phldrT="[Text]"/>
      <dgm:spPr/>
      <dgm:t>
        <a:bodyPr/>
        <a:lstStyle/>
        <a:p>
          <a:r>
            <a:rPr lang="en-US" dirty="0" smtClean="0"/>
            <a:t>M. </a:t>
          </a:r>
          <a:endParaRPr lang="en-US" dirty="0"/>
        </a:p>
      </dgm:t>
    </dgm:pt>
    <dgm:pt modelId="{BF53A10D-D1DF-4F55-9728-351CA67A4CD2}" type="parTrans" cxnId="{7459735D-FB93-4DDB-82B2-DD89E865D96D}">
      <dgm:prSet/>
      <dgm:spPr/>
      <dgm:t>
        <a:bodyPr/>
        <a:lstStyle/>
        <a:p>
          <a:endParaRPr lang="en-US"/>
        </a:p>
      </dgm:t>
    </dgm:pt>
    <dgm:pt modelId="{E63D5298-5997-45D9-BC83-1673D7FDBB07}" type="sibTrans" cxnId="{7459735D-FB93-4DDB-82B2-DD89E865D96D}">
      <dgm:prSet/>
      <dgm:spPr/>
      <dgm:t>
        <a:bodyPr/>
        <a:lstStyle/>
        <a:p>
          <a:endParaRPr lang="en-US"/>
        </a:p>
      </dgm:t>
    </dgm:pt>
    <dgm:pt modelId="{D56D35E8-08F9-4F0B-B6AD-B21291BCA226}">
      <dgm:prSet phldrT="[Text]"/>
      <dgm:spPr/>
      <dgm:t>
        <a:bodyPr/>
        <a:lstStyle/>
        <a:p>
          <a:r>
            <a:rPr lang="en-US" dirty="0" smtClean="0"/>
            <a:t>Ph.D.</a:t>
          </a:r>
          <a:endParaRPr lang="en-US" dirty="0"/>
        </a:p>
      </dgm:t>
    </dgm:pt>
    <dgm:pt modelId="{B338862D-6CD3-4A0E-9D99-C02240AC6685}" type="parTrans" cxnId="{59917398-67D8-4612-86C7-36044F9A5825}">
      <dgm:prSet/>
      <dgm:spPr/>
      <dgm:t>
        <a:bodyPr/>
        <a:lstStyle/>
        <a:p>
          <a:endParaRPr lang="en-US"/>
        </a:p>
      </dgm:t>
    </dgm:pt>
    <dgm:pt modelId="{50A801D9-A546-4031-80E7-72FB59EB7EEA}" type="sibTrans" cxnId="{59917398-67D8-4612-86C7-36044F9A5825}">
      <dgm:prSet/>
      <dgm:spPr/>
      <dgm:t>
        <a:bodyPr/>
        <a:lstStyle/>
        <a:p>
          <a:endParaRPr lang="en-US"/>
        </a:p>
      </dgm:t>
    </dgm:pt>
    <dgm:pt modelId="{18F5AC56-087B-4EA0-A50D-7AA7A51A8510}">
      <dgm:prSet phldrT="[Text]"/>
      <dgm:spPr/>
      <dgm:t>
        <a:bodyPr/>
        <a:lstStyle/>
        <a:p>
          <a:r>
            <a:rPr lang="en-US" dirty="0" smtClean="0"/>
            <a:t>M.Sc.</a:t>
          </a:r>
          <a:endParaRPr lang="en-US" dirty="0"/>
        </a:p>
      </dgm:t>
    </dgm:pt>
    <dgm:pt modelId="{FD096D6A-8837-4162-8247-07B339CAA22B}" type="parTrans" cxnId="{66FD48A6-0F00-40AF-8468-9143BA367C3C}">
      <dgm:prSet/>
      <dgm:spPr/>
      <dgm:t>
        <a:bodyPr/>
        <a:lstStyle/>
        <a:p>
          <a:endParaRPr lang="en-US"/>
        </a:p>
      </dgm:t>
    </dgm:pt>
    <dgm:pt modelId="{F1F544A3-8CD7-4FD3-B3C3-9DAC78716414}" type="sibTrans" cxnId="{66FD48A6-0F00-40AF-8468-9143BA367C3C}">
      <dgm:prSet/>
      <dgm:spPr/>
      <dgm:t>
        <a:bodyPr/>
        <a:lstStyle/>
        <a:p>
          <a:endParaRPr lang="en-US"/>
        </a:p>
      </dgm:t>
    </dgm:pt>
    <dgm:pt modelId="{898FE805-1058-47E0-9900-A375CD53FFFF}" type="pres">
      <dgm:prSet presAssocID="{BA376E05-83AE-4B03-A34D-D0F9E8FB1082}" presName="Name0" presStyleCnt="0">
        <dgm:presLayoutVars>
          <dgm:dir/>
          <dgm:animLvl val="lvl"/>
          <dgm:resizeHandles val="exact"/>
        </dgm:presLayoutVars>
      </dgm:prSet>
      <dgm:spPr/>
      <dgm:t>
        <a:bodyPr/>
        <a:lstStyle/>
        <a:p>
          <a:endParaRPr lang="en-US"/>
        </a:p>
      </dgm:t>
    </dgm:pt>
    <dgm:pt modelId="{41D539BC-D1DF-4BE2-90AB-D15B1F76CDEF}" type="pres">
      <dgm:prSet presAssocID="{6A844361-0771-4D03-940B-6EC9817255E8}" presName="composite" presStyleCnt="0"/>
      <dgm:spPr/>
    </dgm:pt>
    <dgm:pt modelId="{5D9504CD-D191-4A11-95D7-B245E30565C2}" type="pres">
      <dgm:prSet presAssocID="{6A844361-0771-4D03-940B-6EC9817255E8}" presName="parTx" presStyleLbl="alignNode1" presStyleIdx="0" presStyleCnt="6">
        <dgm:presLayoutVars>
          <dgm:chMax val="0"/>
          <dgm:chPref val="0"/>
          <dgm:bulletEnabled val="1"/>
        </dgm:presLayoutVars>
      </dgm:prSet>
      <dgm:spPr/>
      <dgm:t>
        <a:bodyPr/>
        <a:lstStyle/>
        <a:p>
          <a:endParaRPr lang="en-US"/>
        </a:p>
      </dgm:t>
    </dgm:pt>
    <dgm:pt modelId="{07BD373D-4F72-4903-9F60-922EFC466C26}" type="pres">
      <dgm:prSet presAssocID="{6A844361-0771-4D03-940B-6EC9817255E8}" presName="desTx" presStyleLbl="alignAccFollowNode1" presStyleIdx="0" presStyleCnt="6">
        <dgm:presLayoutVars>
          <dgm:bulletEnabled val="1"/>
        </dgm:presLayoutVars>
      </dgm:prSet>
      <dgm:spPr/>
      <dgm:t>
        <a:bodyPr/>
        <a:lstStyle/>
        <a:p>
          <a:endParaRPr lang="en-US"/>
        </a:p>
      </dgm:t>
    </dgm:pt>
    <dgm:pt modelId="{F0CD3D64-0544-4D46-A370-F3530BD9B95C}" type="pres">
      <dgm:prSet presAssocID="{F70AB14F-66B5-439A-B7A5-25FE06E1A3CA}" presName="space" presStyleCnt="0"/>
      <dgm:spPr/>
    </dgm:pt>
    <dgm:pt modelId="{E8D093D9-F158-4DF5-9C5E-016B32A45880}" type="pres">
      <dgm:prSet presAssocID="{FFAEAF66-4E12-4830-9A6C-BB2668D08947}" presName="composite" presStyleCnt="0"/>
      <dgm:spPr/>
    </dgm:pt>
    <dgm:pt modelId="{AD21FDC3-A5DC-43E0-A8FF-56AAE9AAE526}" type="pres">
      <dgm:prSet presAssocID="{FFAEAF66-4E12-4830-9A6C-BB2668D08947}" presName="parTx" presStyleLbl="alignNode1" presStyleIdx="1" presStyleCnt="6">
        <dgm:presLayoutVars>
          <dgm:chMax val="0"/>
          <dgm:chPref val="0"/>
          <dgm:bulletEnabled val="1"/>
        </dgm:presLayoutVars>
      </dgm:prSet>
      <dgm:spPr/>
      <dgm:t>
        <a:bodyPr/>
        <a:lstStyle/>
        <a:p>
          <a:endParaRPr lang="en-US"/>
        </a:p>
      </dgm:t>
    </dgm:pt>
    <dgm:pt modelId="{BE930DFE-7BCF-42F7-ACBB-999308012521}" type="pres">
      <dgm:prSet presAssocID="{FFAEAF66-4E12-4830-9A6C-BB2668D08947}" presName="desTx" presStyleLbl="alignAccFollowNode1" presStyleIdx="1" presStyleCnt="6">
        <dgm:presLayoutVars>
          <dgm:bulletEnabled val="1"/>
        </dgm:presLayoutVars>
      </dgm:prSet>
      <dgm:spPr/>
      <dgm:t>
        <a:bodyPr/>
        <a:lstStyle/>
        <a:p>
          <a:endParaRPr lang="en-US"/>
        </a:p>
      </dgm:t>
    </dgm:pt>
    <dgm:pt modelId="{784ACE31-B3C4-4310-AD49-A4308D055A6A}" type="pres">
      <dgm:prSet presAssocID="{1A72CE7C-FBFA-4C4A-96C5-FADEB71B55CF}" presName="space" presStyleCnt="0"/>
      <dgm:spPr/>
    </dgm:pt>
    <dgm:pt modelId="{46228843-D6D4-46DC-A7DF-F055BDC46179}" type="pres">
      <dgm:prSet presAssocID="{532CCCC0-4EC3-468C-9721-139250EEB51E}" presName="composite" presStyleCnt="0"/>
      <dgm:spPr/>
    </dgm:pt>
    <dgm:pt modelId="{DC4BCACF-580C-4501-A123-C7A35DC0918D}" type="pres">
      <dgm:prSet presAssocID="{532CCCC0-4EC3-468C-9721-139250EEB51E}" presName="parTx" presStyleLbl="alignNode1" presStyleIdx="2" presStyleCnt="6">
        <dgm:presLayoutVars>
          <dgm:chMax val="0"/>
          <dgm:chPref val="0"/>
          <dgm:bulletEnabled val="1"/>
        </dgm:presLayoutVars>
      </dgm:prSet>
      <dgm:spPr/>
      <dgm:t>
        <a:bodyPr/>
        <a:lstStyle/>
        <a:p>
          <a:endParaRPr lang="en-US"/>
        </a:p>
      </dgm:t>
    </dgm:pt>
    <dgm:pt modelId="{8DD731FF-F59D-46E4-8796-8F090ECBE4F8}" type="pres">
      <dgm:prSet presAssocID="{532CCCC0-4EC3-468C-9721-139250EEB51E}" presName="desTx" presStyleLbl="alignAccFollowNode1" presStyleIdx="2" presStyleCnt="6">
        <dgm:presLayoutVars>
          <dgm:bulletEnabled val="1"/>
        </dgm:presLayoutVars>
      </dgm:prSet>
      <dgm:spPr/>
      <dgm:t>
        <a:bodyPr/>
        <a:lstStyle/>
        <a:p>
          <a:endParaRPr lang="en-US"/>
        </a:p>
      </dgm:t>
    </dgm:pt>
    <dgm:pt modelId="{9E2292B5-7D3A-471E-8A55-84AF42A68882}" type="pres">
      <dgm:prSet presAssocID="{39192E70-5FAA-467F-B1E2-CFD3CD4C1701}" presName="space" presStyleCnt="0"/>
      <dgm:spPr/>
    </dgm:pt>
    <dgm:pt modelId="{A26907F7-FD4A-4D68-963D-714B2B3B2B1E}" type="pres">
      <dgm:prSet presAssocID="{B793AD70-FE25-42DB-97DB-F5D0ABB4811B}" presName="composite" presStyleCnt="0"/>
      <dgm:spPr/>
    </dgm:pt>
    <dgm:pt modelId="{0B82F19E-91C8-4840-813D-F88F142054BC}" type="pres">
      <dgm:prSet presAssocID="{B793AD70-FE25-42DB-97DB-F5D0ABB4811B}" presName="parTx" presStyleLbl="alignNode1" presStyleIdx="3" presStyleCnt="6">
        <dgm:presLayoutVars>
          <dgm:chMax val="0"/>
          <dgm:chPref val="0"/>
          <dgm:bulletEnabled val="1"/>
        </dgm:presLayoutVars>
      </dgm:prSet>
      <dgm:spPr/>
      <dgm:t>
        <a:bodyPr/>
        <a:lstStyle/>
        <a:p>
          <a:endParaRPr lang="en-US"/>
        </a:p>
      </dgm:t>
    </dgm:pt>
    <dgm:pt modelId="{9B5695B1-9877-4750-8500-1AB9DA728B07}" type="pres">
      <dgm:prSet presAssocID="{B793AD70-FE25-42DB-97DB-F5D0ABB4811B}" presName="desTx" presStyleLbl="alignAccFollowNode1" presStyleIdx="3" presStyleCnt="6">
        <dgm:presLayoutVars>
          <dgm:bulletEnabled val="1"/>
        </dgm:presLayoutVars>
      </dgm:prSet>
      <dgm:spPr/>
      <dgm:t>
        <a:bodyPr/>
        <a:lstStyle/>
        <a:p>
          <a:endParaRPr lang="en-US"/>
        </a:p>
      </dgm:t>
    </dgm:pt>
    <dgm:pt modelId="{07F9C16D-2213-4DC3-940F-E27B4F154827}" type="pres">
      <dgm:prSet presAssocID="{1B10C2A6-DC3B-4D7F-BCAA-E1CC8E3948DD}" presName="space" presStyleCnt="0"/>
      <dgm:spPr/>
    </dgm:pt>
    <dgm:pt modelId="{68621729-A562-4400-934C-45724D2477B4}" type="pres">
      <dgm:prSet presAssocID="{7AD1996E-8816-43B4-A630-8D23BCE6359D}" presName="composite" presStyleCnt="0"/>
      <dgm:spPr/>
    </dgm:pt>
    <dgm:pt modelId="{FC295591-C436-4348-A6A2-0AE3A7E551E9}" type="pres">
      <dgm:prSet presAssocID="{7AD1996E-8816-43B4-A630-8D23BCE6359D}" presName="parTx" presStyleLbl="alignNode1" presStyleIdx="4" presStyleCnt="6">
        <dgm:presLayoutVars>
          <dgm:chMax val="0"/>
          <dgm:chPref val="0"/>
          <dgm:bulletEnabled val="1"/>
        </dgm:presLayoutVars>
      </dgm:prSet>
      <dgm:spPr/>
      <dgm:t>
        <a:bodyPr/>
        <a:lstStyle/>
        <a:p>
          <a:endParaRPr lang="en-US"/>
        </a:p>
      </dgm:t>
    </dgm:pt>
    <dgm:pt modelId="{C084D7F3-12D7-4D8B-891D-F76AE2A15AD8}" type="pres">
      <dgm:prSet presAssocID="{7AD1996E-8816-43B4-A630-8D23BCE6359D}" presName="desTx" presStyleLbl="alignAccFollowNode1" presStyleIdx="4" presStyleCnt="6">
        <dgm:presLayoutVars>
          <dgm:bulletEnabled val="1"/>
        </dgm:presLayoutVars>
      </dgm:prSet>
      <dgm:spPr/>
      <dgm:t>
        <a:bodyPr/>
        <a:lstStyle/>
        <a:p>
          <a:endParaRPr lang="en-US"/>
        </a:p>
      </dgm:t>
    </dgm:pt>
    <dgm:pt modelId="{B77B2389-E161-4218-A738-453429C840E1}" type="pres">
      <dgm:prSet presAssocID="{6F5BBE10-B7E4-4269-B760-32DAB9478F99}" presName="space" presStyleCnt="0"/>
      <dgm:spPr/>
    </dgm:pt>
    <dgm:pt modelId="{BA7009BE-03B1-4C9E-8B4E-3A00937339EE}" type="pres">
      <dgm:prSet presAssocID="{CBB9DA17-6A9C-4AFE-A3B8-A33BFCD4BC12}" presName="composite" presStyleCnt="0"/>
      <dgm:spPr/>
    </dgm:pt>
    <dgm:pt modelId="{FD4E75C7-60EC-4B55-ADE0-C1DE93D0EFF9}" type="pres">
      <dgm:prSet presAssocID="{CBB9DA17-6A9C-4AFE-A3B8-A33BFCD4BC12}" presName="parTx" presStyleLbl="alignNode1" presStyleIdx="5" presStyleCnt="6">
        <dgm:presLayoutVars>
          <dgm:chMax val="0"/>
          <dgm:chPref val="0"/>
          <dgm:bulletEnabled val="1"/>
        </dgm:presLayoutVars>
      </dgm:prSet>
      <dgm:spPr/>
      <dgm:t>
        <a:bodyPr/>
        <a:lstStyle/>
        <a:p>
          <a:endParaRPr lang="en-US"/>
        </a:p>
      </dgm:t>
    </dgm:pt>
    <dgm:pt modelId="{AB406ED1-F109-4915-9E8D-081C01346224}" type="pres">
      <dgm:prSet presAssocID="{CBB9DA17-6A9C-4AFE-A3B8-A33BFCD4BC12}" presName="desTx" presStyleLbl="alignAccFollowNode1" presStyleIdx="5" presStyleCnt="6">
        <dgm:presLayoutVars>
          <dgm:bulletEnabled val="1"/>
        </dgm:presLayoutVars>
      </dgm:prSet>
      <dgm:spPr/>
      <dgm:t>
        <a:bodyPr/>
        <a:lstStyle/>
        <a:p>
          <a:endParaRPr lang="en-US"/>
        </a:p>
      </dgm:t>
    </dgm:pt>
  </dgm:ptLst>
  <dgm:cxnLst>
    <dgm:cxn modelId="{6F0A24B8-7630-47AD-9428-E1785A52631F}" type="presOf" srcId="{C4634269-78EF-447B-8F57-BBA2E8117743}" destId="{BE930DFE-7BCF-42F7-ACBB-999308012521}" srcOrd="0" destOrd="1" presId="urn:microsoft.com/office/officeart/2005/8/layout/hList1"/>
    <dgm:cxn modelId="{1BFC8AA5-C2FA-404A-B5E1-DFD197720B33}" srcId="{6A844361-0771-4D03-940B-6EC9817255E8}" destId="{2DD5A3AF-D2CC-4597-BC27-C2553F316910}" srcOrd="2" destOrd="0" parTransId="{4DF604C0-9B5D-4E3F-B41A-AC82937288DD}" sibTransId="{CBAC0BDC-7D6B-4488-B51A-E17E43FE23A3}"/>
    <dgm:cxn modelId="{CFC74766-75F1-4DBA-85D0-302A51CE6467}" type="presOf" srcId="{CBB9DA17-6A9C-4AFE-A3B8-A33BFCD4BC12}" destId="{FD4E75C7-60EC-4B55-ADE0-C1DE93D0EFF9}" srcOrd="0" destOrd="0" presId="urn:microsoft.com/office/officeart/2005/8/layout/hList1"/>
    <dgm:cxn modelId="{75A49BFB-09F2-4162-BBC8-F567883D3282}" type="presOf" srcId="{7AD1996E-8816-43B4-A630-8D23BCE6359D}" destId="{FC295591-C436-4348-A6A2-0AE3A7E551E9}" srcOrd="0" destOrd="0" presId="urn:microsoft.com/office/officeart/2005/8/layout/hList1"/>
    <dgm:cxn modelId="{AD5C29C8-D96D-4FFB-BF60-83ECD8D3575E}" srcId="{CBB9DA17-6A9C-4AFE-A3B8-A33BFCD4BC12}" destId="{DF441750-CCF6-4329-B91A-8190CC2205C8}" srcOrd="0" destOrd="0" parTransId="{ED0F59DB-2563-460C-BBE4-EB7D26D0A53B}" sibTransId="{702FF91E-0A8B-456A-80EB-4E54C16589F6}"/>
    <dgm:cxn modelId="{4A0C4682-5CE8-41FB-91C6-F24907E8E7D5}" srcId="{FFAEAF66-4E12-4830-9A6C-BB2668D08947}" destId="{C4634269-78EF-447B-8F57-BBA2E8117743}" srcOrd="1" destOrd="0" parTransId="{97C0301E-2F56-480A-AC50-FE06F3C70398}" sibTransId="{EF869D84-15F7-40E1-897F-CC523A5CD01C}"/>
    <dgm:cxn modelId="{CC42231C-F77C-4761-A043-BE65EE297702}" srcId="{532CCCC0-4EC3-468C-9721-139250EEB51E}" destId="{E08FDBA4-E6B5-4DE1-8823-FA44CE6A2C4C}" srcOrd="0" destOrd="0" parTransId="{9729B95D-5DB6-409A-B4C8-59E3C1CD6CE9}" sibTransId="{155C079C-6E4C-422A-800E-4943BCCAC1CC}"/>
    <dgm:cxn modelId="{46644694-F40F-42AB-BF5A-18926E6EB823}" type="presOf" srcId="{E08FDBA4-E6B5-4DE1-8823-FA44CE6A2C4C}" destId="{8DD731FF-F59D-46E4-8796-8F090ECBE4F8}" srcOrd="0" destOrd="0" presId="urn:microsoft.com/office/officeart/2005/8/layout/hList1"/>
    <dgm:cxn modelId="{021CE042-F7DB-4F54-A9E4-FA439A09E759}" type="presOf" srcId="{D56D35E8-08F9-4F0B-B6AD-B21291BCA226}" destId="{AB406ED1-F109-4915-9E8D-081C01346224}" srcOrd="0" destOrd="2" presId="urn:microsoft.com/office/officeart/2005/8/layout/hList1"/>
    <dgm:cxn modelId="{590A1A0B-C703-4525-9A4B-BD26EACB5290}" type="presOf" srcId="{F612D32B-11BE-4458-81AD-1C88640CFABE}" destId="{C084D7F3-12D7-4D8B-891D-F76AE2A15AD8}" srcOrd="0" destOrd="0" presId="urn:microsoft.com/office/officeart/2005/8/layout/hList1"/>
    <dgm:cxn modelId="{D0914412-0DAE-421F-B835-24CDDFF73D5B}" type="presOf" srcId="{B793AD70-FE25-42DB-97DB-F5D0ABB4811B}" destId="{0B82F19E-91C8-4840-813D-F88F142054BC}" srcOrd="0" destOrd="0" presId="urn:microsoft.com/office/officeart/2005/8/layout/hList1"/>
    <dgm:cxn modelId="{A58EB46F-B8A6-4F20-B1EE-A46252FA179A}" type="presOf" srcId="{6A844361-0771-4D03-940B-6EC9817255E8}" destId="{5D9504CD-D191-4A11-95D7-B245E30565C2}" srcOrd="0" destOrd="0" presId="urn:microsoft.com/office/officeart/2005/8/layout/hList1"/>
    <dgm:cxn modelId="{1A730879-D57D-4EEE-9F76-69131CD19BDE}" type="presOf" srcId="{BC4C95F9-EF46-4779-A448-C7B2205230FF}" destId="{07BD373D-4F72-4903-9F60-922EFC466C26}" srcOrd="0" destOrd="1" presId="urn:microsoft.com/office/officeart/2005/8/layout/hList1"/>
    <dgm:cxn modelId="{140EEA33-991C-418A-989F-3C93ABFC2FF7}" srcId="{6A844361-0771-4D03-940B-6EC9817255E8}" destId="{E214C30D-7BAC-4AE8-9D6D-5E9ECB919038}" srcOrd="0" destOrd="0" parTransId="{AAFB6D98-2F4D-4610-9A3D-645F22A2FAFD}" sibTransId="{D2BE445B-529D-4EE1-A545-4188022BE28D}"/>
    <dgm:cxn modelId="{3EA05227-4531-41E4-9FAF-BDCA3B2B13CA}" type="presOf" srcId="{18F5AC56-087B-4EA0-A50D-7AA7A51A8510}" destId="{9B5695B1-9877-4750-8500-1AB9DA728B07}" srcOrd="0" destOrd="0" presId="urn:microsoft.com/office/officeart/2005/8/layout/hList1"/>
    <dgm:cxn modelId="{C4BADA3B-F8CC-4B4C-BC64-2926E3DA807B}" srcId="{BA376E05-83AE-4B03-A34D-D0F9E8FB1082}" destId="{CBB9DA17-6A9C-4AFE-A3B8-A33BFCD4BC12}" srcOrd="5" destOrd="0" parTransId="{2BEBB94C-C148-4D8B-900B-1C9B2DB9B5F5}" sibTransId="{FBF503E3-8378-456B-A2CB-3394C63A3ED8}"/>
    <dgm:cxn modelId="{59917398-67D8-4612-86C7-36044F9A5825}" srcId="{CBB9DA17-6A9C-4AFE-A3B8-A33BFCD4BC12}" destId="{D56D35E8-08F9-4F0B-B6AD-B21291BCA226}" srcOrd="2" destOrd="0" parTransId="{B338862D-6CD3-4A0E-9D99-C02240AC6685}" sibTransId="{50A801D9-A546-4031-80E7-72FB59EB7EEA}"/>
    <dgm:cxn modelId="{66FD48A6-0F00-40AF-8468-9143BA367C3C}" srcId="{B793AD70-FE25-42DB-97DB-F5D0ABB4811B}" destId="{18F5AC56-087B-4EA0-A50D-7AA7A51A8510}" srcOrd="0" destOrd="0" parTransId="{FD096D6A-8837-4162-8247-07B339CAA22B}" sibTransId="{F1F544A3-8CD7-4FD3-B3C3-9DAC78716414}"/>
    <dgm:cxn modelId="{6F02B3E9-E751-45D9-B8A9-90AF7C429BAB}" srcId="{BA376E05-83AE-4B03-A34D-D0F9E8FB1082}" destId="{7AD1996E-8816-43B4-A630-8D23BCE6359D}" srcOrd="4" destOrd="0" parTransId="{040D017B-6AAE-486E-8194-DE9BD1B1B1FD}" sibTransId="{6F5BBE10-B7E4-4269-B760-32DAB9478F99}"/>
    <dgm:cxn modelId="{8A2BE745-4572-41C4-AFFA-C19BFFA4BC4B}" srcId="{532CCCC0-4EC3-468C-9721-139250EEB51E}" destId="{FF7B1145-8DF9-41FB-BB35-0E0EF1584F8B}" srcOrd="1" destOrd="0" parTransId="{0DDCC191-B6FC-4198-8614-0A17190580C4}" sibTransId="{1D1CA5C6-19A1-46FC-9658-B96612430AF8}"/>
    <dgm:cxn modelId="{067816E5-846E-4D41-8EB1-923A9FEC7CA3}" srcId="{7AD1996E-8816-43B4-A630-8D23BCE6359D}" destId="{C12529F3-0D24-412A-B017-BEA4211A1696}" srcOrd="1" destOrd="0" parTransId="{A69D342C-74CB-4645-80F1-8177E2699D8F}" sibTransId="{81D4B5FE-6019-4485-9E08-9EE921D9647D}"/>
    <dgm:cxn modelId="{EEE50E94-78A8-4A5A-AE93-9B3DB2C7E48E}" srcId="{BA376E05-83AE-4B03-A34D-D0F9E8FB1082}" destId="{FFAEAF66-4E12-4830-9A6C-BB2668D08947}" srcOrd="1" destOrd="0" parTransId="{511E760F-923C-4F30-AB2C-F27DECDBDD9C}" sibTransId="{1A72CE7C-FBFA-4C4A-96C5-FADEB71B55CF}"/>
    <dgm:cxn modelId="{53A90BB7-B5CF-494F-BCD7-D798F15EE9BF}" type="presOf" srcId="{FF7B1145-8DF9-41FB-BB35-0E0EF1584F8B}" destId="{8DD731FF-F59D-46E4-8796-8F090ECBE4F8}" srcOrd="0" destOrd="1" presId="urn:microsoft.com/office/officeart/2005/8/layout/hList1"/>
    <dgm:cxn modelId="{68AD85C2-2D15-49D0-9A66-25A2A83FBF64}" type="presOf" srcId="{BA14FE13-D025-4957-A2FC-AA5DE5BC5DF3}" destId="{BE930DFE-7BCF-42F7-ACBB-999308012521}" srcOrd="0" destOrd="2" presId="urn:microsoft.com/office/officeart/2005/8/layout/hList1"/>
    <dgm:cxn modelId="{0495C72C-706E-4D27-AB8D-B1600E1780B9}" srcId="{FFAEAF66-4E12-4830-9A6C-BB2668D08947}" destId="{BA14FE13-D025-4957-A2FC-AA5DE5BC5DF3}" srcOrd="2" destOrd="0" parTransId="{7EA574D3-6FE9-4F67-AB54-053B57ADD7AF}" sibTransId="{984C93C0-36DD-4612-83AC-496C78326CC8}"/>
    <dgm:cxn modelId="{9194053F-52B0-4F75-B358-F2D030C51EC6}" srcId="{BA376E05-83AE-4B03-A34D-D0F9E8FB1082}" destId="{532CCCC0-4EC3-468C-9721-139250EEB51E}" srcOrd="2" destOrd="0" parTransId="{246D88DB-7CEF-4341-82DB-CCB3BD8D549A}" sibTransId="{39192E70-5FAA-467F-B1E2-CFD3CD4C1701}"/>
    <dgm:cxn modelId="{9725FB99-E910-40F5-A8E8-4E6BD9A9B408}" srcId="{7AD1996E-8816-43B4-A630-8D23BCE6359D}" destId="{F612D32B-11BE-4458-81AD-1C88640CFABE}" srcOrd="0" destOrd="0" parTransId="{B011FD53-C93C-4A38-BBEB-E77DCA21A7AB}" sibTransId="{181A6B60-8AD8-4EEC-B01D-480156B29A40}"/>
    <dgm:cxn modelId="{9F9AE952-6B05-443A-9DB9-A3E3D0AB036B}" type="presOf" srcId="{F695B9F9-D622-4201-BC4A-E0BA79B4D544}" destId="{C084D7F3-12D7-4D8B-891D-F76AE2A15AD8}" srcOrd="0" destOrd="2" presId="urn:microsoft.com/office/officeart/2005/8/layout/hList1"/>
    <dgm:cxn modelId="{C0582B5D-29FC-48E4-917E-FF4EF92EB334}" srcId="{BA376E05-83AE-4B03-A34D-D0F9E8FB1082}" destId="{B793AD70-FE25-42DB-97DB-F5D0ABB4811B}" srcOrd="3" destOrd="0" parTransId="{5477A3CD-808D-45EB-A831-7F1CD32B7DDE}" sibTransId="{1B10C2A6-DC3B-4D7F-BCAA-E1CC8E3948DD}"/>
    <dgm:cxn modelId="{610EBC82-1897-4E87-993F-0D598D297A7E}" srcId="{6A844361-0771-4D03-940B-6EC9817255E8}" destId="{BC4C95F9-EF46-4779-A448-C7B2205230FF}" srcOrd="1" destOrd="0" parTransId="{72B8A385-76E1-413A-870F-576E4699741F}" sibTransId="{1E7E4281-9D74-4BB2-80B4-6A450DB17224}"/>
    <dgm:cxn modelId="{F47E55D6-FCD3-4096-A1E3-6FA6EA7602F3}" srcId="{BA376E05-83AE-4B03-A34D-D0F9E8FB1082}" destId="{6A844361-0771-4D03-940B-6EC9817255E8}" srcOrd="0" destOrd="0" parTransId="{688606C5-BF4B-4034-97BC-130F1A9EFB2C}" sibTransId="{F70AB14F-66B5-439A-B7A5-25FE06E1A3CA}"/>
    <dgm:cxn modelId="{2D22DDFE-F40F-4204-ADC4-BFCE4D6F19E3}" type="presOf" srcId="{7EFB5A19-B3DB-415E-8C94-3424447988D4}" destId="{BE930DFE-7BCF-42F7-ACBB-999308012521}" srcOrd="0" destOrd="0" presId="urn:microsoft.com/office/officeart/2005/8/layout/hList1"/>
    <dgm:cxn modelId="{01DEEE63-7DD6-4770-AA14-7B83003902FD}" type="presOf" srcId="{BA376E05-83AE-4B03-A34D-D0F9E8FB1082}" destId="{898FE805-1058-47E0-9900-A375CD53FFFF}" srcOrd="0" destOrd="0" presId="urn:microsoft.com/office/officeart/2005/8/layout/hList1"/>
    <dgm:cxn modelId="{EC30BF1B-BD30-4226-92A4-9241DE9A28A2}" srcId="{532CCCC0-4EC3-468C-9721-139250EEB51E}" destId="{C46A2943-225B-414E-9F28-552834C0D311}" srcOrd="2" destOrd="0" parTransId="{41C062EA-CF2E-4BCF-84EB-1E7623C83864}" sibTransId="{0619C65B-6B1D-4B74-BF54-4A9DA7FFB3DA}"/>
    <dgm:cxn modelId="{25DEB796-D07A-42D0-A52B-3820CB34C7C3}" type="presOf" srcId="{C46A2943-225B-414E-9F28-552834C0D311}" destId="{8DD731FF-F59D-46E4-8796-8F090ECBE4F8}" srcOrd="0" destOrd="2" presId="urn:microsoft.com/office/officeart/2005/8/layout/hList1"/>
    <dgm:cxn modelId="{9EBB5CAB-5B73-4B2B-926A-041B2B379284}" type="presOf" srcId="{DF441750-CCF6-4329-B91A-8190CC2205C8}" destId="{AB406ED1-F109-4915-9E8D-081C01346224}" srcOrd="0" destOrd="0" presId="urn:microsoft.com/office/officeart/2005/8/layout/hList1"/>
    <dgm:cxn modelId="{7DB53B36-CF7A-4E57-A1B5-360BA5D05B74}" type="presOf" srcId="{53E54CB4-F380-494E-83A6-14A27C9230ED}" destId="{9B5695B1-9877-4750-8500-1AB9DA728B07}" srcOrd="0" destOrd="2" presId="urn:microsoft.com/office/officeart/2005/8/layout/hList1"/>
    <dgm:cxn modelId="{3F3D2390-E6EE-4C48-BADB-9A4A8A56BF0D}" type="presOf" srcId="{861ECDD7-6D79-409F-ADEC-32307957A737}" destId="{AB406ED1-F109-4915-9E8D-081C01346224}" srcOrd="0" destOrd="1" presId="urn:microsoft.com/office/officeart/2005/8/layout/hList1"/>
    <dgm:cxn modelId="{3AE51A71-0E20-4EBD-88FC-8B2ED2729517}" srcId="{B793AD70-FE25-42DB-97DB-F5D0ABB4811B}" destId="{A29ABE87-7911-4645-AD39-2F5FDE09EA33}" srcOrd="1" destOrd="0" parTransId="{60A27919-6933-403A-9121-93909B3A1029}" sibTransId="{6F1455BF-95C5-424F-9F18-1B5EA3BB27B9}"/>
    <dgm:cxn modelId="{0DB34090-FDDC-4A4F-9B92-E5C182481BCE}" type="presOf" srcId="{E214C30D-7BAC-4AE8-9D6D-5E9ECB919038}" destId="{07BD373D-4F72-4903-9F60-922EFC466C26}" srcOrd="0" destOrd="0" presId="urn:microsoft.com/office/officeart/2005/8/layout/hList1"/>
    <dgm:cxn modelId="{F9705F6D-AA98-4BC8-AA90-962FE779A9A6}" type="presOf" srcId="{FFAEAF66-4E12-4830-9A6C-BB2668D08947}" destId="{AD21FDC3-A5DC-43E0-A8FF-56AAE9AAE526}" srcOrd="0" destOrd="0" presId="urn:microsoft.com/office/officeart/2005/8/layout/hList1"/>
    <dgm:cxn modelId="{556522B2-3D11-41EB-BFCF-DEAC5C539833}" srcId="{B793AD70-FE25-42DB-97DB-F5D0ABB4811B}" destId="{53E54CB4-F380-494E-83A6-14A27C9230ED}" srcOrd="2" destOrd="0" parTransId="{F689E0C8-1A93-4DFE-B875-3596BA7D3994}" sibTransId="{383112E2-192F-4FD8-A292-EC8318AC0C42}"/>
    <dgm:cxn modelId="{3DB3DFA9-B483-4649-852F-F0511972DAC0}" type="presOf" srcId="{532CCCC0-4EC3-468C-9721-139250EEB51E}" destId="{DC4BCACF-580C-4501-A123-C7A35DC0918D}" srcOrd="0" destOrd="0" presId="urn:microsoft.com/office/officeart/2005/8/layout/hList1"/>
    <dgm:cxn modelId="{ACF1A2AB-3E0B-455E-A738-55CDF6A24E3F}" srcId="{FFAEAF66-4E12-4830-9A6C-BB2668D08947}" destId="{7EFB5A19-B3DB-415E-8C94-3424447988D4}" srcOrd="0" destOrd="0" parTransId="{D88C1D4C-E0E4-4E70-855A-CF6BF5391B01}" sibTransId="{C2741DB3-71E7-492A-8935-DF340A08269B}"/>
    <dgm:cxn modelId="{C108E83D-0793-438B-A4E9-27CA7B62091C}" type="presOf" srcId="{A29ABE87-7911-4645-AD39-2F5FDE09EA33}" destId="{9B5695B1-9877-4750-8500-1AB9DA728B07}" srcOrd="0" destOrd="1" presId="urn:microsoft.com/office/officeart/2005/8/layout/hList1"/>
    <dgm:cxn modelId="{4A7BF467-C4F7-4E60-9A9A-7BD0A4155CFC}" srcId="{7AD1996E-8816-43B4-A630-8D23BCE6359D}" destId="{F695B9F9-D622-4201-BC4A-E0BA79B4D544}" srcOrd="2" destOrd="0" parTransId="{10E3535D-0AB1-4A2E-BF27-2924ACEA5087}" sibTransId="{6FF816F6-1056-46CC-A9F0-18E5E70150FF}"/>
    <dgm:cxn modelId="{45F73139-7FE6-4B5D-AAB6-2DFEAD8FC9C8}" type="presOf" srcId="{2DD5A3AF-D2CC-4597-BC27-C2553F316910}" destId="{07BD373D-4F72-4903-9F60-922EFC466C26}" srcOrd="0" destOrd="2" presId="urn:microsoft.com/office/officeart/2005/8/layout/hList1"/>
    <dgm:cxn modelId="{7459735D-FB93-4DDB-82B2-DD89E865D96D}" srcId="{CBB9DA17-6A9C-4AFE-A3B8-A33BFCD4BC12}" destId="{861ECDD7-6D79-409F-ADEC-32307957A737}" srcOrd="1" destOrd="0" parTransId="{BF53A10D-D1DF-4F55-9728-351CA67A4CD2}" sibTransId="{E63D5298-5997-45D9-BC83-1673D7FDBB07}"/>
    <dgm:cxn modelId="{9F720CB8-10F9-4ECD-A6F5-0E91610CFFA9}" type="presOf" srcId="{C12529F3-0D24-412A-B017-BEA4211A1696}" destId="{C084D7F3-12D7-4D8B-891D-F76AE2A15AD8}" srcOrd="0" destOrd="1" presId="urn:microsoft.com/office/officeart/2005/8/layout/hList1"/>
    <dgm:cxn modelId="{C807EF36-F238-498F-86C7-1A12F59EBF26}" type="presParOf" srcId="{898FE805-1058-47E0-9900-A375CD53FFFF}" destId="{41D539BC-D1DF-4BE2-90AB-D15B1F76CDEF}" srcOrd="0" destOrd="0" presId="urn:microsoft.com/office/officeart/2005/8/layout/hList1"/>
    <dgm:cxn modelId="{FB73A80B-CF31-4BC4-A14A-76B3583A4761}" type="presParOf" srcId="{41D539BC-D1DF-4BE2-90AB-D15B1F76CDEF}" destId="{5D9504CD-D191-4A11-95D7-B245E30565C2}" srcOrd="0" destOrd="0" presId="urn:microsoft.com/office/officeart/2005/8/layout/hList1"/>
    <dgm:cxn modelId="{057E0C19-B778-4636-9EBC-18B391A64375}" type="presParOf" srcId="{41D539BC-D1DF-4BE2-90AB-D15B1F76CDEF}" destId="{07BD373D-4F72-4903-9F60-922EFC466C26}" srcOrd="1" destOrd="0" presId="urn:microsoft.com/office/officeart/2005/8/layout/hList1"/>
    <dgm:cxn modelId="{C277E3F0-A9C4-44C8-8809-ED6FAAF65535}" type="presParOf" srcId="{898FE805-1058-47E0-9900-A375CD53FFFF}" destId="{F0CD3D64-0544-4D46-A370-F3530BD9B95C}" srcOrd="1" destOrd="0" presId="urn:microsoft.com/office/officeart/2005/8/layout/hList1"/>
    <dgm:cxn modelId="{A3AACDA5-51D2-477E-8E3C-42E110AD0402}" type="presParOf" srcId="{898FE805-1058-47E0-9900-A375CD53FFFF}" destId="{E8D093D9-F158-4DF5-9C5E-016B32A45880}" srcOrd="2" destOrd="0" presId="urn:microsoft.com/office/officeart/2005/8/layout/hList1"/>
    <dgm:cxn modelId="{06949F58-1FBD-421F-8193-0850990135CA}" type="presParOf" srcId="{E8D093D9-F158-4DF5-9C5E-016B32A45880}" destId="{AD21FDC3-A5DC-43E0-A8FF-56AAE9AAE526}" srcOrd="0" destOrd="0" presId="urn:microsoft.com/office/officeart/2005/8/layout/hList1"/>
    <dgm:cxn modelId="{3B9428BF-2BB7-49FF-90AC-9AED965F5FA3}" type="presParOf" srcId="{E8D093D9-F158-4DF5-9C5E-016B32A45880}" destId="{BE930DFE-7BCF-42F7-ACBB-999308012521}" srcOrd="1" destOrd="0" presId="urn:microsoft.com/office/officeart/2005/8/layout/hList1"/>
    <dgm:cxn modelId="{40FCD8E3-9205-474A-AB82-BAB76222F64E}" type="presParOf" srcId="{898FE805-1058-47E0-9900-A375CD53FFFF}" destId="{784ACE31-B3C4-4310-AD49-A4308D055A6A}" srcOrd="3" destOrd="0" presId="urn:microsoft.com/office/officeart/2005/8/layout/hList1"/>
    <dgm:cxn modelId="{8A2C9061-BF69-4CDD-A42B-D9B066271C04}" type="presParOf" srcId="{898FE805-1058-47E0-9900-A375CD53FFFF}" destId="{46228843-D6D4-46DC-A7DF-F055BDC46179}" srcOrd="4" destOrd="0" presId="urn:microsoft.com/office/officeart/2005/8/layout/hList1"/>
    <dgm:cxn modelId="{DE5CC974-4B22-4DC0-BC80-C098A87DEAA9}" type="presParOf" srcId="{46228843-D6D4-46DC-A7DF-F055BDC46179}" destId="{DC4BCACF-580C-4501-A123-C7A35DC0918D}" srcOrd="0" destOrd="0" presId="urn:microsoft.com/office/officeart/2005/8/layout/hList1"/>
    <dgm:cxn modelId="{520A5BB9-18F7-44DF-954C-468820A1736F}" type="presParOf" srcId="{46228843-D6D4-46DC-A7DF-F055BDC46179}" destId="{8DD731FF-F59D-46E4-8796-8F090ECBE4F8}" srcOrd="1" destOrd="0" presId="urn:microsoft.com/office/officeart/2005/8/layout/hList1"/>
    <dgm:cxn modelId="{7DDB2A30-12C2-4F51-BCF1-343D546EB07E}" type="presParOf" srcId="{898FE805-1058-47E0-9900-A375CD53FFFF}" destId="{9E2292B5-7D3A-471E-8A55-84AF42A68882}" srcOrd="5" destOrd="0" presId="urn:microsoft.com/office/officeart/2005/8/layout/hList1"/>
    <dgm:cxn modelId="{EC25EDF5-33E8-4B28-9196-8CADE167E9FB}" type="presParOf" srcId="{898FE805-1058-47E0-9900-A375CD53FFFF}" destId="{A26907F7-FD4A-4D68-963D-714B2B3B2B1E}" srcOrd="6" destOrd="0" presId="urn:microsoft.com/office/officeart/2005/8/layout/hList1"/>
    <dgm:cxn modelId="{85687CA5-7CDB-40D1-9AB2-2FABE6B26BD0}" type="presParOf" srcId="{A26907F7-FD4A-4D68-963D-714B2B3B2B1E}" destId="{0B82F19E-91C8-4840-813D-F88F142054BC}" srcOrd="0" destOrd="0" presId="urn:microsoft.com/office/officeart/2005/8/layout/hList1"/>
    <dgm:cxn modelId="{BE2CEDDB-9BCE-46A5-89B4-B36ED5C7A758}" type="presParOf" srcId="{A26907F7-FD4A-4D68-963D-714B2B3B2B1E}" destId="{9B5695B1-9877-4750-8500-1AB9DA728B07}" srcOrd="1" destOrd="0" presId="urn:microsoft.com/office/officeart/2005/8/layout/hList1"/>
    <dgm:cxn modelId="{9612E48B-8C65-44FF-993B-58064E966DAF}" type="presParOf" srcId="{898FE805-1058-47E0-9900-A375CD53FFFF}" destId="{07F9C16D-2213-4DC3-940F-E27B4F154827}" srcOrd="7" destOrd="0" presId="urn:microsoft.com/office/officeart/2005/8/layout/hList1"/>
    <dgm:cxn modelId="{6FDFFD82-5F15-4C23-B194-50DE3CBEA73E}" type="presParOf" srcId="{898FE805-1058-47E0-9900-A375CD53FFFF}" destId="{68621729-A562-4400-934C-45724D2477B4}" srcOrd="8" destOrd="0" presId="urn:microsoft.com/office/officeart/2005/8/layout/hList1"/>
    <dgm:cxn modelId="{E79CA993-E49C-497E-BD39-9E54ACBF7E3D}" type="presParOf" srcId="{68621729-A562-4400-934C-45724D2477B4}" destId="{FC295591-C436-4348-A6A2-0AE3A7E551E9}" srcOrd="0" destOrd="0" presId="urn:microsoft.com/office/officeart/2005/8/layout/hList1"/>
    <dgm:cxn modelId="{D42080BE-DFAC-4C11-99C7-201539D0FD4B}" type="presParOf" srcId="{68621729-A562-4400-934C-45724D2477B4}" destId="{C084D7F3-12D7-4D8B-891D-F76AE2A15AD8}" srcOrd="1" destOrd="0" presId="urn:microsoft.com/office/officeart/2005/8/layout/hList1"/>
    <dgm:cxn modelId="{30738887-E37F-49F3-826F-2A53E2BD858E}" type="presParOf" srcId="{898FE805-1058-47E0-9900-A375CD53FFFF}" destId="{B77B2389-E161-4218-A738-453429C840E1}" srcOrd="9" destOrd="0" presId="urn:microsoft.com/office/officeart/2005/8/layout/hList1"/>
    <dgm:cxn modelId="{A9A2F6EC-02FD-4C43-AD9D-4C33A2BD7261}" type="presParOf" srcId="{898FE805-1058-47E0-9900-A375CD53FFFF}" destId="{BA7009BE-03B1-4C9E-8B4E-3A00937339EE}" srcOrd="10" destOrd="0" presId="urn:microsoft.com/office/officeart/2005/8/layout/hList1"/>
    <dgm:cxn modelId="{FD99547A-EC98-4F80-9FBE-93CC9EC99DEE}" type="presParOf" srcId="{BA7009BE-03B1-4C9E-8B4E-3A00937339EE}" destId="{FD4E75C7-60EC-4B55-ADE0-C1DE93D0EFF9}" srcOrd="0" destOrd="0" presId="urn:microsoft.com/office/officeart/2005/8/layout/hList1"/>
    <dgm:cxn modelId="{F75C3B40-A4BF-446E-BC03-191652AC1143}" type="presParOf" srcId="{BA7009BE-03B1-4C9E-8B4E-3A00937339EE}" destId="{AB406ED1-F109-4915-9E8D-081C01346224}"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BE273C4-E400-452D-B424-9DF58A4A63DD}"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1E84E8AC-0B8E-4038-B17B-25AAEAD6DB2F}">
      <dgm:prSet phldrT="[Text]"/>
      <dgm:spPr/>
      <dgm:t>
        <a:bodyPr/>
        <a:lstStyle/>
        <a:p>
          <a:r>
            <a:rPr lang="en-US" dirty="0" smtClean="0"/>
            <a:t>Core Courses</a:t>
          </a:r>
          <a:endParaRPr lang="en-US" dirty="0"/>
        </a:p>
      </dgm:t>
    </dgm:pt>
    <dgm:pt modelId="{F96419DF-53C7-4DC2-85C5-D8AE5EE5FA68}" type="parTrans" cxnId="{98B83DE1-9688-4BD9-A517-326F0C0ED342}">
      <dgm:prSet/>
      <dgm:spPr/>
      <dgm:t>
        <a:bodyPr/>
        <a:lstStyle/>
        <a:p>
          <a:endParaRPr lang="en-US"/>
        </a:p>
      </dgm:t>
    </dgm:pt>
    <dgm:pt modelId="{A3DA0E2F-7047-470A-8C24-AE6F7BEE62A6}" type="sibTrans" cxnId="{98B83DE1-9688-4BD9-A517-326F0C0ED342}">
      <dgm:prSet/>
      <dgm:spPr/>
      <dgm:t>
        <a:bodyPr/>
        <a:lstStyle/>
        <a:p>
          <a:endParaRPr lang="en-US"/>
        </a:p>
      </dgm:t>
    </dgm:pt>
    <dgm:pt modelId="{D96C21E9-A39B-40DE-89C2-8E20D3250403}">
      <dgm:prSet phldrT="[Text]"/>
      <dgm:spPr/>
      <dgm:t>
        <a:bodyPr/>
        <a:lstStyle/>
        <a:p>
          <a:r>
            <a:rPr lang="en-US" dirty="0" smtClean="0"/>
            <a:t>4 out of 6</a:t>
          </a:r>
        </a:p>
        <a:p>
          <a:r>
            <a:rPr lang="en-US" dirty="0" smtClean="0"/>
            <a:t>12 Cr. Hr.</a:t>
          </a:r>
          <a:endParaRPr lang="en-US" dirty="0"/>
        </a:p>
      </dgm:t>
    </dgm:pt>
    <dgm:pt modelId="{CE954E4B-FC48-4AEC-9E88-616574E18621}" type="parTrans" cxnId="{B6D96317-8400-4E44-872E-322E0CE4FBE5}">
      <dgm:prSet/>
      <dgm:spPr/>
      <dgm:t>
        <a:bodyPr/>
        <a:lstStyle/>
        <a:p>
          <a:endParaRPr lang="en-US"/>
        </a:p>
      </dgm:t>
    </dgm:pt>
    <dgm:pt modelId="{36DCDB85-6A85-4CE0-8B87-E855B00A5EF6}" type="sibTrans" cxnId="{B6D96317-8400-4E44-872E-322E0CE4FBE5}">
      <dgm:prSet/>
      <dgm:spPr/>
      <dgm:t>
        <a:bodyPr/>
        <a:lstStyle/>
        <a:p>
          <a:endParaRPr lang="en-US"/>
        </a:p>
      </dgm:t>
    </dgm:pt>
    <dgm:pt modelId="{58355EEF-7387-4FD4-9138-46D9F82DAC93}">
      <dgm:prSet phldrT="[Text]"/>
      <dgm:spPr/>
      <dgm:t>
        <a:bodyPr/>
        <a:lstStyle/>
        <a:p>
          <a:r>
            <a:rPr lang="en-US" dirty="0" smtClean="0"/>
            <a:t>Other Courses</a:t>
          </a:r>
          <a:endParaRPr lang="en-US" dirty="0"/>
        </a:p>
      </dgm:t>
    </dgm:pt>
    <dgm:pt modelId="{D0F24619-B21B-4B75-BBA1-73A274AE93C4}" type="parTrans" cxnId="{B6A99AE4-8113-4A9B-99EF-EA952A2C82C1}">
      <dgm:prSet/>
      <dgm:spPr/>
      <dgm:t>
        <a:bodyPr/>
        <a:lstStyle/>
        <a:p>
          <a:endParaRPr lang="en-US"/>
        </a:p>
      </dgm:t>
    </dgm:pt>
    <dgm:pt modelId="{68499ED5-56DA-49C3-B9CE-9852EEBEF07A}" type="sibTrans" cxnId="{B6A99AE4-8113-4A9B-99EF-EA952A2C82C1}">
      <dgm:prSet/>
      <dgm:spPr/>
      <dgm:t>
        <a:bodyPr/>
        <a:lstStyle/>
        <a:p>
          <a:endParaRPr lang="en-US"/>
        </a:p>
      </dgm:t>
    </dgm:pt>
    <dgm:pt modelId="{B7A2FF88-0734-46B4-BD13-94E52987EB3B}">
      <dgm:prSet phldrT="[Text]"/>
      <dgm:spPr/>
      <dgm:t>
        <a:bodyPr/>
        <a:lstStyle/>
        <a:p>
          <a:r>
            <a:rPr lang="en-US" dirty="0" smtClean="0"/>
            <a:t>2 Out of 6</a:t>
          </a:r>
        </a:p>
        <a:p>
          <a:r>
            <a:rPr lang="en-US" dirty="0" smtClean="0"/>
            <a:t>6 Cr. Hr.</a:t>
          </a:r>
          <a:endParaRPr lang="en-US" dirty="0"/>
        </a:p>
      </dgm:t>
    </dgm:pt>
    <dgm:pt modelId="{5F988B59-FA04-4091-856F-AFC9C8CA6174}" type="parTrans" cxnId="{02F62616-5B51-4C40-8598-37C1980F0529}">
      <dgm:prSet/>
      <dgm:spPr/>
      <dgm:t>
        <a:bodyPr/>
        <a:lstStyle/>
        <a:p>
          <a:endParaRPr lang="en-US"/>
        </a:p>
      </dgm:t>
    </dgm:pt>
    <dgm:pt modelId="{D37B4A7D-5B18-4708-A6BC-27F5903B52D6}" type="sibTrans" cxnId="{02F62616-5B51-4C40-8598-37C1980F0529}">
      <dgm:prSet/>
      <dgm:spPr/>
      <dgm:t>
        <a:bodyPr/>
        <a:lstStyle/>
        <a:p>
          <a:endParaRPr lang="en-US"/>
        </a:p>
      </dgm:t>
    </dgm:pt>
    <dgm:pt modelId="{4513F85A-88DA-4DDD-8DE4-B014982CE35C}">
      <dgm:prSet phldrT="[Text]"/>
      <dgm:spPr/>
      <dgm:t>
        <a:bodyPr/>
        <a:lstStyle/>
        <a:p>
          <a:r>
            <a:rPr lang="en-US" dirty="0" smtClean="0"/>
            <a:t>Thesis</a:t>
          </a:r>
          <a:endParaRPr lang="en-US" dirty="0"/>
        </a:p>
      </dgm:t>
    </dgm:pt>
    <dgm:pt modelId="{1E5D51AF-2EF5-4E16-B035-AF12D74DB058}" type="parTrans" cxnId="{8BAF22D4-A594-4B8D-A8E0-E6864C7690D1}">
      <dgm:prSet/>
      <dgm:spPr/>
      <dgm:t>
        <a:bodyPr/>
        <a:lstStyle/>
        <a:p>
          <a:endParaRPr lang="en-US"/>
        </a:p>
      </dgm:t>
    </dgm:pt>
    <dgm:pt modelId="{4544B5B2-6CA2-4C5B-8E04-A836A537B80B}" type="sibTrans" cxnId="{8BAF22D4-A594-4B8D-A8E0-E6864C7690D1}">
      <dgm:prSet/>
      <dgm:spPr/>
      <dgm:t>
        <a:bodyPr/>
        <a:lstStyle/>
        <a:p>
          <a:endParaRPr lang="en-US"/>
        </a:p>
      </dgm:t>
    </dgm:pt>
    <dgm:pt modelId="{0B055224-7135-4876-9504-44EB00F9F516}">
      <dgm:prSet phldrT="[Text]"/>
      <dgm:spPr/>
      <dgm:t>
        <a:bodyPr/>
        <a:lstStyle/>
        <a:p>
          <a:r>
            <a:rPr lang="en-US" dirty="0" smtClean="0"/>
            <a:t>18 Cr. Hr.</a:t>
          </a:r>
          <a:endParaRPr lang="en-US" dirty="0"/>
        </a:p>
      </dgm:t>
    </dgm:pt>
    <dgm:pt modelId="{EC1CFA81-52C9-4652-ACF7-B4D68EAE7188}" type="parTrans" cxnId="{16930C94-4925-4D8D-8D43-611544BEEB16}">
      <dgm:prSet/>
      <dgm:spPr/>
      <dgm:t>
        <a:bodyPr/>
        <a:lstStyle/>
        <a:p>
          <a:endParaRPr lang="en-US"/>
        </a:p>
      </dgm:t>
    </dgm:pt>
    <dgm:pt modelId="{A9ECD06E-CB25-4AFE-82EE-EC4BAB6B5104}" type="sibTrans" cxnId="{16930C94-4925-4D8D-8D43-611544BEEB16}">
      <dgm:prSet/>
      <dgm:spPr/>
      <dgm:t>
        <a:bodyPr/>
        <a:lstStyle/>
        <a:p>
          <a:endParaRPr lang="en-US"/>
        </a:p>
      </dgm:t>
    </dgm:pt>
    <dgm:pt modelId="{1CE551BF-EF2F-4359-9A70-F1AF3F106C12}">
      <dgm:prSet phldrT="[Text]"/>
      <dgm:spPr/>
      <dgm:t>
        <a:bodyPr/>
        <a:lstStyle/>
        <a:p>
          <a:r>
            <a:rPr lang="en-US" dirty="0" smtClean="0"/>
            <a:t>Foundation</a:t>
          </a:r>
          <a:endParaRPr lang="en-US" dirty="0"/>
        </a:p>
      </dgm:t>
    </dgm:pt>
    <dgm:pt modelId="{A9A2A703-079A-41D1-B219-8C74C42815E3}" type="parTrans" cxnId="{9A53549E-87EB-4FFA-A1CB-86D2EFF1292B}">
      <dgm:prSet/>
      <dgm:spPr/>
      <dgm:t>
        <a:bodyPr/>
        <a:lstStyle/>
        <a:p>
          <a:endParaRPr lang="en-US"/>
        </a:p>
      </dgm:t>
    </dgm:pt>
    <dgm:pt modelId="{10FF10CC-3AB6-42E1-AB27-946C879ED9A5}" type="sibTrans" cxnId="{9A53549E-87EB-4FFA-A1CB-86D2EFF1292B}">
      <dgm:prSet/>
      <dgm:spPr/>
      <dgm:t>
        <a:bodyPr/>
        <a:lstStyle/>
        <a:p>
          <a:endParaRPr lang="en-US"/>
        </a:p>
      </dgm:t>
    </dgm:pt>
    <dgm:pt modelId="{EA530D5C-C7B8-4517-BCE9-7FA039F995E9}">
      <dgm:prSet phldrT="[Text]"/>
      <dgm:spPr/>
      <dgm:t>
        <a:bodyPr/>
        <a:lstStyle/>
        <a:p>
          <a:r>
            <a:rPr lang="en-US" dirty="0" smtClean="0"/>
            <a:t>2/3 Audit Courses</a:t>
          </a:r>
        </a:p>
        <a:p>
          <a:r>
            <a:rPr lang="en-US" dirty="0" smtClean="0"/>
            <a:t>AI&amp;ML: N/A</a:t>
          </a:r>
        </a:p>
        <a:p>
          <a:r>
            <a:rPr lang="en-US" dirty="0" smtClean="0"/>
            <a:t>DS: </a:t>
          </a:r>
          <a:r>
            <a:rPr lang="en-US" dirty="0" smtClean="0"/>
            <a:t>3</a:t>
          </a:r>
          <a:endParaRPr lang="en-US" dirty="0" smtClean="0"/>
        </a:p>
        <a:p>
          <a:r>
            <a:rPr lang="en-US" dirty="0" smtClean="0"/>
            <a:t>Others: 2; Only for Group B</a:t>
          </a:r>
          <a:endParaRPr lang="en-US" dirty="0"/>
        </a:p>
      </dgm:t>
    </dgm:pt>
    <dgm:pt modelId="{77D0B915-F991-4606-ADBC-C07203C6E77C}" type="parTrans" cxnId="{E455531C-4207-410A-83FF-752F546C993A}">
      <dgm:prSet/>
      <dgm:spPr/>
      <dgm:t>
        <a:bodyPr/>
        <a:lstStyle/>
        <a:p>
          <a:endParaRPr lang="en-US"/>
        </a:p>
      </dgm:t>
    </dgm:pt>
    <dgm:pt modelId="{6C188C4D-3563-4256-870A-7B2E7C388E8A}" type="sibTrans" cxnId="{E455531C-4207-410A-83FF-752F546C993A}">
      <dgm:prSet/>
      <dgm:spPr/>
      <dgm:t>
        <a:bodyPr/>
        <a:lstStyle/>
        <a:p>
          <a:endParaRPr lang="en-US"/>
        </a:p>
      </dgm:t>
    </dgm:pt>
    <dgm:pt modelId="{FE3698EE-FEF8-4C6B-AE6A-37002454B388}" type="pres">
      <dgm:prSet presAssocID="{FBE273C4-E400-452D-B424-9DF58A4A63DD}" presName="Name0" presStyleCnt="0">
        <dgm:presLayoutVars>
          <dgm:chMax val="5"/>
          <dgm:chPref val="5"/>
          <dgm:dir/>
          <dgm:animLvl val="lvl"/>
        </dgm:presLayoutVars>
      </dgm:prSet>
      <dgm:spPr/>
      <dgm:t>
        <a:bodyPr/>
        <a:lstStyle/>
        <a:p>
          <a:endParaRPr lang="en-US"/>
        </a:p>
      </dgm:t>
    </dgm:pt>
    <dgm:pt modelId="{78E77154-330F-4DD7-A601-4EC3A513BB73}" type="pres">
      <dgm:prSet presAssocID="{1CE551BF-EF2F-4359-9A70-F1AF3F106C12}" presName="parentText1" presStyleLbl="node1" presStyleIdx="0" presStyleCnt="4">
        <dgm:presLayoutVars>
          <dgm:chMax/>
          <dgm:chPref val="3"/>
          <dgm:bulletEnabled val="1"/>
        </dgm:presLayoutVars>
      </dgm:prSet>
      <dgm:spPr/>
      <dgm:t>
        <a:bodyPr/>
        <a:lstStyle/>
        <a:p>
          <a:endParaRPr lang="en-US"/>
        </a:p>
      </dgm:t>
    </dgm:pt>
    <dgm:pt modelId="{5DD15FA9-802E-48B5-8834-D2F243F407D4}" type="pres">
      <dgm:prSet presAssocID="{1CE551BF-EF2F-4359-9A70-F1AF3F106C12}" presName="childText1" presStyleLbl="solidAlignAcc1" presStyleIdx="0" presStyleCnt="4">
        <dgm:presLayoutVars>
          <dgm:chMax val="0"/>
          <dgm:chPref val="0"/>
          <dgm:bulletEnabled val="1"/>
        </dgm:presLayoutVars>
      </dgm:prSet>
      <dgm:spPr/>
      <dgm:t>
        <a:bodyPr/>
        <a:lstStyle/>
        <a:p>
          <a:endParaRPr lang="en-US"/>
        </a:p>
      </dgm:t>
    </dgm:pt>
    <dgm:pt modelId="{B77F4132-C00B-4382-9326-2B5BC09227FA}" type="pres">
      <dgm:prSet presAssocID="{1E84E8AC-0B8E-4038-B17B-25AAEAD6DB2F}" presName="parentText2" presStyleLbl="node1" presStyleIdx="1" presStyleCnt="4">
        <dgm:presLayoutVars>
          <dgm:chMax/>
          <dgm:chPref val="3"/>
          <dgm:bulletEnabled val="1"/>
        </dgm:presLayoutVars>
      </dgm:prSet>
      <dgm:spPr/>
      <dgm:t>
        <a:bodyPr/>
        <a:lstStyle/>
        <a:p>
          <a:endParaRPr lang="en-US"/>
        </a:p>
      </dgm:t>
    </dgm:pt>
    <dgm:pt modelId="{73C3E164-F76D-41DF-9683-F0D8EEC107CB}" type="pres">
      <dgm:prSet presAssocID="{1E84E8AC-0B8E-4038-B17B-25AAEAD6DB2F}" presName="childText2" presStyleLbl="solidAlignAcc1" presStyleIdx="1" presStyleCnt="4">
        <dgm:presLayoutVars>
          <dgm:chMax val="0"/>
          <dgm:chPref val="0"/>
          <dgm:bulletEnabled val="1"/>
        </dgm:presLayoutVars>
      </dgm:prSet>
      <dgm:spPr/>
      <dgm:t>
        <a:bodyPr/>
        <a:lstStyle/>
        <a:p>
          <a:endParaRPr lang="en-US"/>
        </a:p>
      </dgm:t>
    </dgm:pt>
    <dgm:pt modelId="{3A4439E7-AE20-4D35-A248-A88DD48113BA}" type="pres">
      <dgm:prSet presAssocID="{58355EEF-7387-4FD4-9138-46D9F82DAC93}" presName="parentText3" presStyleLbl="node1" presStyleIdx="2" presStyleCnt="4">
        <dgm:presLayoutVars>
          <dgm:chMax/>
          <dgm:chPref val="3"/>
          <dgm:bulletEnabled val="1"/>
        </dgm:presLayoutVars>
      </dgm:prSet>
      <dgm:spPr/>
      <dgm:t>
        <a:bodyPr/>
        <a:lstStyle/>
        <a:p>
          <a:endParaRPr lang="en-US"/>
        </a:p>
      </dgm:t>
    </dgm:pt>
    <dgm:pt modelId="{B7A5BDED-3075-447C-BF68-91D2673A9FCB}" type="pres">
      <dgm:prSet presAssocID="{58355EEF-7387-4FD4-9138-46D9F82DAC93}" presName="childText3" presStyleLbl="solidAlignAcc1" presStyleIdx="2" presStyleCnt="4">
        <dgm:presLayoutVars>
          <dgm:chMax val="0"/>
          <dgm:chPref val="0"/>
          <dgm:bulletEnabled val="1"/>
        </dgm:presLayoutVars>
      </dgm:prSet>
      <dgm:spPr/>
      <dgm:t>
        <a:bodyPr/>
        <a:lstStyle/>
        <a:p>
          <a:endParaRPr lang="en-US"/>
        </a:p>
      </dgm:t>
    </dgm:pt>
    <dgm:pt modelId="{5928C274-CCB7-4E3D-86B6-D954CDB51600}" type="pres">
      <dgm:prSet presAssocID="{4513F85A-88DA-4DDD-8DE4-B014982CE35C}" presName="parentText4" presStyleLbl="node1" presStyleIdx="3" presStyleCnt="4">
        <dgm:presLayoutVars>
          <dgm:chMax/>
          <dgm:chPref val="3"/>
          <dgm:bulletEnabled val="1"/>
        </dgm:presLayoutVars>
      </dgm:prSet>
      <dgm:spPr/>
      <dgm:t>
        <a:bodyPr/>
        <a:lstStyle/>
        <a:p>
          <a:endParaRPr lang="en-US"/>
        </a:p>
      </dgm:t>
    </dgm:pt>
    <dgm:pt modelId="{68E8F183-B778-4E28-A972-15D97E1386DB}" type="pres">
      <dgm:prSet presAssocID="{4513F85A-88DA-4DDD-8DE4-B014982CE35C}" presName="childText4" presStyleLbl="solidAlignAcc1" presStyleIdx="3" presStyleCnt="4">
        <dgm:presLayoutVars>
          <dgm:chMax val="0"/>
          <dgm:chPref val="0"/>
          <dgm:bulletEnabled val="1"/>
        </dgm:presLayoutVars>
      </dgm:prSet>
      <dgm:spPr/>
      <dgm:t>
        <a:bodyPr/>
        <a:lstStyle/>
        <a:p>
          <a:endParaRPr lang="en-US"/>
        </a:p>
      </dgm:t>
    </dgm:pt>
  </dgm:ptLst>
  <dgm:cxnLst>
    <dgm:cxn modelId="{8856E6DF-8371-4B03-96DF-0480883D1B4A}" type="presOf" srcId="{4513F85A-88DA-4DDD-8DE4-B014982CE35C}" destId="{5928C274-CCB7-4E3D-86B6-D954CDB51600}" srcOrd="0" destOrd="0" presId="urn:microsoft.com/office/officeart/2009/3/layout/IncreasingArrowsProcess"/>
    <dgm:cxn modelId="{7F6B92E6-46ED-4FA1-BF6B-1FEC878AFE87}" type="presOf" srcId="{B7A2FF88-0734-46B4-BD13-94E52987EB3B}" destId="{B7A5BDED-3075-447C-BF68-91D2673A9FCB}" srcOrd="0" destOrd="0" presId="urn:microsoft.com/office/officeart/2009/3/layout/IncreasingArrowsProcess"/>
    <dgm:cxn modelId="{9A53549E-87EB-4FFA-A1CB-86D2EFF1292B}" srcId="{FBE273C4-E400-452D-B424-9DF58A4A63DD}" destId="{1CE551BF-EF2F-4359-9A70-F1AF3F106C12}" srcOrd="0" destOrd="0" parTransId="{A9A2A703-079A-41D1-B219-8C74C42815E3}" sibTransId="{10FF10CC-3AB6-42E1-AB27-946C879ED9A5}"/>
    <dgm:cxn modelId="{BF789DAC-4A3C-437C-AE4E-2035EA507875}" type="presOf" srcId="{D96C21E9-A39B-40DE-89C2-8E20D3250403}" destId="{73C3E164-F76D-41DF-9683-F0D8EEC107CB}" srcOrd="0" destOrd="0" presId="urn:microsoft.com/office/officeart/2009/3/layout/IncreasingArrowsProcess"/>
    <dgm:cxn modelId="{98B83DE1-9688-4BD9-A517-326F0C0ED342}" srcId="{FBE273C4-E400-452D-B424-9DF58A4A63DD}" destId="{1E84E8AC-0B8E-4038-B17B-25AAEAD6DB2F}" srcOrd="1" destOrd="0" parTransId="{F96419DF-53C7-4DC2-85C5-D8AE5EE5FA68}" sibTransId="{A3DA0E2F-7047-470A-8C24-AE6F7BEE62A6}"/>
    <dgm:cxn modelId="{CDE58AB7-25DF-4D14-B575-D8151E350A3D}" type="presOf" srcId="{1E84E8AC-0B8E-4038-B17B-25AAEAD6DB2F}" destId="{B77F4132-C00B-4382-9326-2B5BC09227FA}" srcOrd="0" destOrd="0" presId="urn:microsoft.com/office/officeart/2009/3/layout/IncreasingArrowsProcess"/>
    <dgm:cxn modelId="{C027C824-E0E4-4CCB-96C5-CAEDABEC76E6}" type="presOf" srcId="{0B055224-7135-4876-9504-44EB00F9F516}" destId="{68E8F183-B778-4E28-A972-15D97E1386DB}" srcOrd="0" destOrd="0" presId="urn:microsoft.com/office/officeart/2009/3/layout/IncreasingArrowsProcess"/>
    <dgm:cxn modelId="{8BAF22D4-A594-4B8D-A8E0-E6864C7690D1}" srcId="{FBE273C4-E400-452D-B424-9DF58A4A63DD}" destId="{4513F85A-88DA-4DDD-8DE4-B014982CE35C}" srcOrd="3" destOrd="0" parTransId="{1E5D51AF-2EF5-4E16-B035-AF12D74DB058}" sibTransId="{4544B5B2-6CA2-4C5B-8E04-A836A537B80B}"/>
    <dgm:cxn modelId="{16930C94-4925-4D8D-8D43-611544BEEB16}" srcId="{4513F85A-88DA-4DDD-8DE4-B014982CE35C}" destId="{0B055224-7135-4876-9504-44EB00F9F516}" srcOrd="0" destOrd="0" parTransId="{EC1CFA81-52C9-4652-ACF7-B4D68EAE7188}" sibTransId="{A9ECD06E-CB25-4AFE-82EE-EC4BAB6B5104}"/>
    <dgm:cxn modelId="{B6D96317-8400-4E44-872E-322E0CE4FBE5}" srcId="{1E84E8AC-0B8E-4038-B17B-25AAEAD6DB2F}" destId="{D96C21E9-A39B-40DE-89C2-8E20D3250403}" srcOrd="0" destOrd="0" parTransId="{CE954E4B-FC48-4AEC-9E88-616574E18621}" sibTransId="{36DCDB85-6A85-4CE0-8B87-E855B00A5EF6}"/>
    <dgm:cxn modelId="{02F62616-5B51-4C40-8598-37C1980F0529}" srcId="{58355EEF-7387-4FD4-9138-46D9F82DAC93}" destId="{B7A2FF88-0734-46B4-BD13-94E52987EB3B}" srcOrd="0" destOrd="0" parTransId="{5F988B59-FA04-4091-856F-AFC9C8CA6174}" sibTransId="{D37B4A7D-5B18-4708-A6BC-27F5903B52D6}"/>
    <dgm:cxn modelId="{61A9C45C-6630-4BE5-8C65-CBC2956BA51D}" type="presOf" srcId="{58355EEF-7387-4FD4-9138-46D9F82DAC93}" destId="{3A4439E7-AE20-4D35-A248-A88DD48113BA}" srcOrd="0" destOrd="0" presId="urn:microsoft.com/office/officeart/2009/3/layout/IncreasingArrowsProcess"/>
    <dgm:cxn modelId="{3AF9870E-A035-41D0-BF0C-FA9C56ED11C4}" type="presOf" srcId="{EA530D5C-C7B8-4517-BCE9-7FA039F995E9}" destId="{5DD15FA9-802E-48B5-8834-D2F243F407D4}" srcOrd="0" destOrd="0" presId="urn:microsoft.com/office/officeart/2009/3/layout/IncreasingArrowsProcess"/>
    <dgm:cxn modelId="{B6A99AE4-8113-4A9B-99EF-EA952A2C82C1}" srcId="{FBE273C4-E400-452D-B424-9DF58A4A63DD}" destId="{58355EEF-7387-4FD4-9138-46D9F82DAC93}" srcOrd="2" destOrd="0" parTransId="{D0F24619-B21B-4B75-BBA1-73A274AE93C4}" sibTransId="{68499ED5-56DA-49C3-B9CE-9852EEBEF07A}"/>
    <dgm:cxn modelId="{FD3A0608-1F69-47BC-8763-2A4B49659752}" type="presOf" srcId="{FBE273C4-E400-452D-B424-9DF58A4A63DD}" destId="{FE3698EE-FEF8-4C6B-AE6A-37002454B388}" srcOrd="0" destOrd="0" presId="urn:microsoft.com/office/officeart/2009/3/layout/IncreasingArrowsProcess"/>
    <dgm:cxn modelId="{1274BB5B-3E54-4B1D-8520-68D44A4792E4}" type="presOf" srcId="{1CE551BF-EF2F-4359-9A70-F1AF3F106C12}" destId="{78E77154-330F-4DD7-A601-4EC3A513BB73}" srcOrd="0" destOrd="0" presId="urn:microsoft.com/office/officeart/2009/3/layout/IncreasingArrowsProcess"/>
    <dgm:cxn modelId="{E455531C-4207-410A-83FF-752F546C993A}" srcId="{1CE551BF-EF2F-4359-9A70-F1AF3F106C12}" destId="{EA530D5C-C7B8-4517-BCE9-7FA039F995E9}" srcOrd="0" destOrd="0" parTransId="{77D0B915-F991-4606-ADBC-C07203C6E77C}" sibTransId="{6C188C4D-3563-4256-870A-7B2E7C388E8A}"/>
    <dgm:cxn modelId="{CC660B97-A0F3-40CF-9353-B26805F7EFA3}" type="presParOf" srcId="{FE3698EE-FEF8-4C6B-AE6A-37002454B388}" destId="{78E77154-330F-4DD7-A601-4EC3A513BB73}" srcOrd="0" destOrd="0" presId="urn:microsoft.com/office/officeart/2009/3/layout/IncreasingArrowsProcess"/>
    <dgm:cxn modelId="{3D9B0A9B-1B0D-4013-92B0-5D3E08C3EC3D}" type="presParOf" srcId="{FE3698EE-FEF8-4C6B-AE6A-37002454B388}" destId="{5DD15FA9-802E-48B5-8834-D2F243F407D4}" srcOrd="1" destOrd="0" presId="urn:microsoft.com/office/officeart/2009/3/layout/IncreasingArrowsProcess"/>
    <dgm:cxn modelId="{5E8D5216-F781-4E04-A2AF-C3C3E0AE8ED5}" type="presParOf" srcId="{FE3698EE-FEF8-4C6B-AE6A-37002454B388}" destId="{B77F4132-C00B-4382-9326-2B5BC09227FA}" srcOrd="2" destOrd="0" presId="urn:microsoft.com/office/officeart/2009/3/layout/IncreasingArrowsProcess"/>
    <dgm:cxn modelId="{C80E814F-2150-4129-83F1-4E36BA662D37}" type="presParOf" srcId="{FE3698EE-FEF8-4C6B-AE6A-37002454B388}" destId="{73C3E164-F76D-41DF-9683-F0D8EEC107CB}" srcOrd="3" destOrd="0" presId="urn:microsoft.com/office/officeart/2009/3/layout/IncreasingArrowsProcess"/>
    <dgm:cxn modelId="{25254020-930C-4FFA-AE32-1E70323735EA}" type="presParOf" srcId="{FE3698EE-FEF8-4C6B-AE6A-37002454B388}" destId="{3A4439E7-AE20-4D35-A248-A88DD48113BA}" srcOrd="4" destOrd="0" presId="urn:microsoft.com/office/officeart/2009/3/layout/IncreasingArrowsProcess"/>
    <dgm:cxn modelId="{2498C3B4-DDE1-4034-9488-C737FA41F980}" type="presParOf" srcId="{FE3698EE-FEF8-4C6B-AE6A-37002454B388}" destId="{B7A5BDED-3075-447C-BF68-91D2673A9FCB}" srcOrd="5" destOrd="0" presId="urn:microsoft.com/office/officeart/2009/3/layout/IncreasingArrowsProcess"/>
    <dgm:cxn modelId="{B35BDC54-3F64-4CDC-82BC-3A6EB10F5B5A}" type="presParOf" srcId="{FE3698EE-FEF8-4C6B-AE6A-37002454B388}" destId="{5928C274-CCB7-4E3D-86B6-D954CDB51600}" srcOrd="6" destOrd="0" presId="urn:microsoft.com/office/officeart/2009/3/layout/IncreasingArrowsProcess"/>
    <dgm:cxn modelId="{6E4B55A7-C73E-46DB-8B0B-EB8450A9BEA5}" type="presParOf" srcId="{FE3698EE-FEF8-4C6B-AE6A-37002454B388}" destId="{68E8F183-B778-4E28-A972-15D97E1386DB}" srcOrd="7" destOrd="0" presId="urn:microsoft.com/office/officeart/2009/3/layout/IncreasingArrows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457A5DD-C409-497D-8B7D-2F102397618F}"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812FDD7B-F518-47B8-827E-AADF541E8A31}">
      <dgm:prSet phldrT="[Text]"/>
      <dgm:spPr/>
      <dgm:t>
        <a:bodyPr/>
        <a:lstStyle/>
        <a:p>
          <a:r>
            <a:rPr lang="en-US" dirty="0" err="1" smtClean="0"/>
            <a:t>M.Sc</a:t>
          </a:r>
          <a:endParaRPr lang="en-US" dirty="0"/>
        </a:p>
      </dgm:t>
    </dgm:pt>
    <dgm:pt modelId="{59E11E9D-0EFA-4CD4-B791-376B8C83A036}" type="parTrans" cxnId="{149A1817-4643-4B16-869F-4010B2653EDA}">
      <dgm:prSet/>
      <dgm:spPr/>
      <dgm:t>
        <a:bodyPr/>
        <a:lstStyle/>
        <a:p>
          <a:endParaRPr lang="en-US"/>
        </a:p>
      </dgm:t>
    </dgm:pt>
    <dgm:pt modelId="{2F0A3DE2-32E3-4959-89ED-CA84DF23A8EF}" type="sibTrans" cxnId="{149A1817-4643-4B16-869F-4010B2653EDA}">
      <dgm:prSet/>
      <dgm:spPr/>
      <dgm:t>
        <a:bodyPr/>
        <a:lstStyle/>
        <a:p>
          <a:endParaRPr lang="en-US"/>
        </a:p>
      </dgm:t>
    </dgm:pt>
    <dgm:pt modelId="{F312D6B5-3505-4D79-B38B-E290C231C162}">
      <dgm:prSet phldrT="[Text]"/>
      <dgm:spPr/>
      <dgm:t>
        <a:bodyPr/>
        <a:lstStyle/>
        <a:p>
          <a:r>
            <a:rPr lang="en-US" dirty="0" err="1" smtClean="0"/>
            <a:t>M.Sc</a:t>
          </a:r>
          <a:endParaRPr lang="en-US" dirty="0"/>
        </a:p>
      </dgm:t>
    </dgm:pt>
    <dgm:pt modelId="{15267A04-C4C9-4627-82FB-65F05AC618AF}" type="parTrans" cxnId="{6B09CD89-32FB-4EFA-BE4A-5F7CAC3CE02B}">
      <dgm:prSet/>
      <dgm:spPr/>
      <dgm:t>
        <a:bodyPr/>
        <a:lstStyle/>
        <a:p>
          <a:endParaRPr lang="en-US"/>
        </a:p>
      </dgm:t>
    </dgm:pt>
    <dgm:pt modelId="{D414F66B-ECF5-446E-914E-DD2F4647E72D}" type="sibTrans" cxnId="{6B09CD89-32FB-4EFA-BE4A-5F7CAC3CE02B}">
      <dgm:prSet/>
      <dgm:spPr/>
      <dgm:t>
        <a:bodyPr/>
        <a:lstStyle/>
        <a:p>
          <a:endParaRPr lang="en-US"/>
        </a:p>
      </dgm:t>
    </dgm:pt>
    <dgm:pt modelId="{169829C7-220F-4DD2-9BB4-ABAFB27D78D9}">
      <dgm:prSet phldrT="[Text]"/>
      <dgm:spPr/>
      <dgm:t>
        <a:bodyPr/>
        <a:lstStyle/>
        <a:p>
          <a:r>
            <a:rPr lang="en-US" dirty="0" err="1" smtClean="0"/>
            <a:t>Cyb</a:t>
          </a:r>
          <a:r>
            <a:rPr lang="en-US" dirty="0" smtClean="0"/>
            <a:t>. Sec.</a:t>
          </a:r>
          <a:endParaRPr lang="en-US" dirty="0"/>
        </a:p>
      </dgm:t>
    </dgm:pt>
    <dgm:pt modelId="{652433A4-15B8-4066-A721-30B708D689A6}" type="parTrans" cxnId="{2EE1DBF8-4D6C-47DF-AD00-16B55FA2CC7E}">
      <dgm:prSet/>
      <dgm:spPr/>
      <dgm:t>
        <a:bodyPr/>
        <a:lstStyle/>
        <a:p>
          <a:endParaRPr lang="en-US"/>
        </a:p>
      </dgm:t>
    </dgm:pt>
    <dgm:pt modelId="{51F7F7B2-C9DE-45D9-8241-1B50B7BA360A}" type="sibTrans" cxnId="{2EE1DBF8-4D6C-47DF-AD00-16B55FA2CC7E}">
      <dgm:prSet/>
      <dgm:spPr/>
      <dgm:t>
        <a:bodyPr/>
        <a:lstStyle/>
        <a:p>
          <a:endParaRPr lang="en-US"/>
        </a:p>
      </dgm:t>
    </dgm:pt>
    <dgm:pt modelId="{C8401B57-B2CF-4326-8A19-B64072987E28}">
      <dgm:prSet phldrT="[Text]"/>
      <dgm:spPr/>
      <dgm:t>
        <a:bodyPr/>
        <a:lstStyle/>
        <a:p>
          <a:r>
            <a:rPr lang="en-US" dirty="0" err="1" smtClean="0"/>
            <a:t>M.Sc</a:t>
          </a:r>
          <a:endParaRPr lang="en-US" dirty="0"/>
        </a:p>
      </dgm:t>
    </dgm:pt>
    <dgm:pt modelId="{7362460F-18DE-4B8A-BE7E-10096903DFF1}" type="parTrans" cxnId="{B0F3D8CB-595B-40A6-84AC-C3D59925F698}">
      <dgm:prSet/>
      <dgm:spPr/>
      <dgm:t>
        <a:bodyPr/>
        <a:lstStyle/>
        <a:p>
          <a:endParaRPr lang="en-US"/>
        </a:p>
      </dgm:t>
    </dgm:pt>
    <dgm:pt modelId="{2AE05AA5-9DD7-4859-BBED-E737C73743FB}" type="sibTrans" cxnId="{B0F3D8CB-595B-40A6-84AC-C3D59925F698}">
      <dgm:prSet/>
      <dgm:spPr/>
      <dgm:t>
        <a:bodyPr/>
        <a:lstStyle/>
        <a:p>
          <a:endParaRPr lang="en-US"/>
        </a:p>
      </dgm:t>
    </dgm:pt>
    <dgm:pt modelId="{49074AC7-C02F-4B97-9594-98D24DC3E53A}">
      <dgm:prSet phldrT="[Text]"/>
      <dgm:spPr/>
      <dgm:t>
        <a:bodyPr/>
        <a:lstStyle/>
        <a:p>
          <a:r>
            <a:rPr lang="en-US" dirty="0" smtClean="0"/>
            <a:t>AI&amp;ML</a:t>
          </a:r>
          <a:endParaRPr lang="en-US" dirty="0"/>
        </a:p>
      </dgm:t>
    </dgm:pt>
    <dgm:pt modelId="{DF24456B-DD79-4F54-AF1B-74BE5B85EE1D}" type="parTrans" cxnId="{06499A86-909E-4E8A-A6FB-701D8FAAA1E7}">
      <dgm:prSet/>
      <dgm:spPr/>
      <dgm:t>
        <a:bodyPr/>
        <a:lstStyle/>
        <a:p>
          <a:endParaRPr lang="en-US"/>
        </a:p>
      </dgm:t>
    </dgm:pt>
    <dgm:pt modelId="{D2A7F489-CDCB-42F9-ABA4-25A449ABAB78}" type="sibTrans" cxnId="{06499A86-909E-4E8A-A6FB-701D8FAAA1E7}">
      <dgm:prSet/>
      <dgm:spPr/>
      <dgm:t>
        <a:bodyPr/>
        <a:lstStyle/>
        <a:p>
          <a:endParaRPr lang="en-US"/>
        </a:p>
      </dgm:t>
    </dgm:pt>
    <dgm:pt modelId="{88D102E8-0214-46EB-9E99-488A3FD2892B}">
      <dgm:prSet phldrT="[Text]"/>
      <dgm:spPr/>
      <dgm:t>
        <a:bodyPr/>
        <a:lstStyle/>
        <a:p>
          <a:r>
            <a:rPr lang="en-US" dirty="0" smtClean="0"/>
            <a:t>M.Sc.</a:t>
          </a:r>
          <a:endParaRPr lang="en-US" dirty="0"/>
        </a:p>
      </dgm:t>
    </dgm:pt>
    <dgm:pt modelId="{01DA1857-8DDA-427C-AB6A-E9C55B15ECF3}" type="parTrans" cxnId="{1B02151A-81AC-4C4A-B8D8-10DBB393AC46}">
      <dgm:prSet/>
      <dgm:spPr/>
      <dgm:t>
        <a:bodyPr/>
        <a:lstStyle/>
        <a:p>
          <a:endParaRPr lang="en-US"/>
        </a:p>
      </dgm:t>
    </dgm:pt>
    <dgm:pt modelId="{5412FEC6-3C5F-4CB1-AC0F-403B0D5E5F70}" type="sibTrans" cxnId="{1B02151A-81AC-4C4A-B8D8-10DBB393AC46}">
      <dgm:prSet/>
      <dgm:spPr/>
      <dgm:t>
        <a:bodyPr/>
        <a:lstStyle/>
        <a:p>
          <a:endParaRPr lang="en-US"/>
        </a:p>
      </dgm:t>
    </dgm:pt>
    <dgm:pt modelId="{AC64F47D-25AE-4AC7-8F80-81E509AC7279}">
      <dgm:prSet phldrT="[Text]"/>
      <dgm:spPr/>
      <dgm:t>
        <a:bodyPr/>
        <a:lstStyle/>
        <a:p>
          <a:r>
            <a:rPr lang="en-US" dirty="0" smtClean="0"/>
            <a:t>DS</a:t>
          </a:r>
          <a:endParaRPr lang="en-US" dirty="0"/>
        </a:p>
      </dgm:t>
    </dgm:pt>
    <dgm:pt modelId="{0576D00B-89B2-4E15-A64F-BB666B6D8C9A}" type="parTrans" cxnId="{00217BD7-FFC4-4808-A92B-46833E00789A}">
      <dgm:prSet/>
      <dgm:spPr/>
      <dgm:t>
        <a:bodyPr/>
        <a:lstStyle/>
        <a:p>
          <a:endParaRPr lang="en-US"/>
        </a:p>
      </dgm:t>
    </dgm:pt>
    <dgm:pt modelId="{FC258C1D-7436-4EE7-8866-6EF97411C001}" type="sibTrans" cxnId="{00217BD7-FFC4-4808-A92B-46833E00789A}">
      <dgm:prSet/>
      <dgm:spPr/>
      <dgm:t>
        <a:bodyPr/>
        <a:lstStyle/>
        <a:p>
          <a:endParaRPr lang="en-US"/>
        </a:p>
      </dgm:t>
    </dgm:pt>
    <dgm:pt modelId="{3A0248DD-B0E6-4A6B-B251-AE03BD2153E2}">
      <dgm:prSet phldrT="[Text]"/>
      <dgm:spPr/>
      <dgm:t>
        <a:bodyPr/>
        <a:lstStyle/>
        <a:p>
          <a:r>
            <a:rPr lang="en-US" dirty="0" smtClean="0"/>
            <a:t>Comp.</a:t>
          </a:r>
          <a:endParaRPr lang="en-US" dirty="0"/>
        </a:p>
      </dgm:t>
    </dgm:pt>
    <dgm:pt modelId="{93B18C64-CD7D-4FE5-9361-CAA0CCF49430}" type="parTrans" cxnId="{E395D4C2-A1EC-4F4C-BD9F-6CFA4B1E0C07}">
      <dgm:prSet/>
      <dgm:spPr/>
      <dgm:t>
        <a:bodyPr/>
        <a:lstStyle/>
        <a:p>
          <a:endParaRPr lang="en-US"/>
        </a:p>
      </dgm:t>
    </dgm:pt>
    <dgm:pt modelId="{218B2E77-0DB2-49F7-9877-042A3BE3699C}" type="sibTrans" cxnId="{E395D4C2-A1EC-4F4C-BD9F-6CFA4B1E0C07}">
      <dgm:prSet/>
      <dgm:spPr/>
      <dgm:t>
        <a:bodyPr/>
        <a:lstStyle/>
        <a:p>
          <a:endParaRPr lang="en-US"/>
        </a:p>
      </dgm:t>
    </dgm:pt>
    <dgm:pt modelId="{5622855E-57A3-44EB-8DFD-1C5C2150AFFE}" type="pres">
      <dgm:prSet presAssocID="{3457A5DD-C409-497D-8B7D-2F102397618F}" presName="Name0" presStyleCnt="0">
        <dgm:presLayoutVars>
          <dgm:dir/>
          <dgm:animLvl val="lvl"/>
          <dgm:resizeHandles/>
        </dgm:presLayoutVars>
      </dgm:prSet>
      <dgm:spPr/>
      <dgm:t>
        <a:bodyPr/>
        <a:lstStyle/>
        <a:p>
          <a:endParaRPr lang="en-US"/>
        </a:p>
      </dgm:t>
    </dgm:pt>
    <dgm:pt modelId="{EE04091E-0EA5-404A-97B4-43B70AFB38E6}" type="pres">
      <dgm:prSet presAssocID="{812FDD7B-F518-47B8-827E-AADF541E8A31}" presName="linNode" presStyleCnt="0"/>
      <dgm:spPr/>
    </dgm:pt>
    <dgm:pt modelId="{DD521FCB-3EF9-4F48-8F88-01FD8D7FF8AE}" type="pres">
      <dgm:prSet presAssocID="{812FDD7B-F518-47B8-827E-AADF541E8A31}" presName="parentShp" presStyleLbl="node1" presStyleIdx="0" presStyleCnt="4">
        <dgm:presLayoutVars>
          <dgm:bulletEnabled val="1"/>
        </dgm:presLayoutVars>
      </dgm:prSet>
      <dgm:spPr/>
      <dgm:t>
        <a:bodyPr/>
        <a:lstStyle/>
        <a:p>
          <a:endParaRPr lang="en-US"/>
        </a:p>
      </dgm:t>
    </dgm:pt>
    <dgm:pt modelId="{781BC044-EF21-4557-B1AE-BC522734ACD5}" type="pres">
      <dgm:prSet presAssocID="{812FDD7B-F518-47B8-827E-AADF541E8A31}" presName="childShp" presStyleLbl="bgAccFollowNode1" presStyleIdx="0" presStyleCnt="4">
        <dgm:presLayoutVars>
          <dgm:bulletEnabled val="1"/>
        </dgm:presLayoutVars>
      </dgm:prSet>
      <dgm:spPr/>
      <dgm:t>
        <a:bodyPr/>
        <a:lstStyle/>
        <a:p>
          <a:endParaRPr lang="en-US"/>
        </a:p>
      </dgm:t>
    </dgm:pt>
    <dgm:pt modelId="{0B34EE52-4A39-4F3E-8843-C5309259330A}" type="pres">
      <dgm:prSet presAssocID="{2F0A3DE2-32E3-4959-89ED-CA84DF23A8EF}" presName="spacing" presStyleCnt="0"/>
      <dgm:spPr/>
    </dgm:pt>
    <dgm:pt modelId="{B1BE31F7-3A02-49E9-B32D-44B8731E1786}" type="pres">
      <dgm:prSet presAssocID="{F312D6B5-3505-4D79-B38B-E290C231C162}" presName="linNode" presStyleCnt="0"/>
      <dgm:spPr/>
    </dgm:pt>
    <dgm:pt modelId="{31EFC31A-84DD-422F-9067-9F9E2886E930}" type="pres">
      <dgm:prSet presAssocID="{F312D6B5-3505-4D79-B38B-E290C231C162}" presName="parentShp" presStyleLbl="node1" presStyleIdx="1" presStyleCnt="4">
        <dgm:presLayoutVars>
          <dgm:bulletEnabled val="1"/>
        </dgm:presLayoutVars>
      </dgm:prSet>
      <dgm:spPr/>
      <dgm:t>
        <a:bodyPr/>
        <a:lstStyle/>
        <a:p>
          <a:endParaRPr lang="en-US"/>
        </a:p>
      </dgm:t>
    </dgm:pt>
    <dgm:pt modelId="{A342E865-CB31-44B5-B6B2-9C953D6AC69A}" type="pres">
      <dgm:prSet presAssocID="{F312D6B5-3505-4D79-B38B-E290C231C162}" presName="childShp" presStyleLbl="bgAccFollowNode1" presStyleIdx="1" presStyleCnt="4">
        <dgm:presLayoutVars>
          <dgm:bulletEnabled val="1"/>
        </dgm:presLayoutVars>
      </dgm:prSet>
      <dgm:spPr/>
      <dgm:t>
        <a:bodyPr/>
        <a:lstStyle/>
        <a:p>
          <a:endParaRPr lang="en-US"/>
        </a:p>
      </dgm:t>
    </dgm:pt>
    <dgm:pt modelId="{2925BF95-A2DE-4F50-8497-1A89C2F6C0B7}" type="pres">
      <dgm:prSet presAssocID="{D414F66B-ECF5-446E-914E-DD2F4647E72D}" presName="spacing" presStyleCnt="0"/>
      <dgm:spPr/>
    </dgm:pt>
    <dgm:pt modelId="{BB79EA0E-DC82-43F7-8B58-8EAAC1E0A92D}" type="pres">
      <dgm:prSet presAssocID="{C8401B57-B2CF-4326-8A19-B64072987E28}" presName="linNode" presStyleCnt="0"/>
      <dgm:spPr/>
    </dgm:pt>
    <dgm:pt modelId="{744E8C45-E66D-453F-A26A-81A8F026D172}" type="pres">
      <dgm:prSet presAssocID="{C8401B57-B2CF-4326-8A19-B64072987E28}" presName="parentShp" presStyleLbl="node1" presStyleIdx="2" presStyleCnt="4">
        <dgm:presLayoutVars>
          <dgm:bulletEnabled val="1"/>
        </dgm:presLayoutVars>
      </dgm:prSet>
      <dgm:spPr/>
      <dgm:t>
        <a:bodyPr/>
        <a:lstStyle/>
        <a:p>
          <a:endParaRPr lang="en-US"/>
        </a:p>
      </dgm:t>
    </dgm:pt>
    <dgm:pt modelId="{C939F55F-7986-4004-9670-F7D5677A9252}" type="pres">
      <dgm:prSet presAssocID="{C8401B57-B2CF-4326-8A19-B64072987E28}" presName="childShp" presStyleLbl="bgAccFollowNode1" presStyleIdx="2" presStyleCnt="4">
        <dgm:presLayoutVars>
          <dgm:bulletEnabled val="1"/>
        </dgm:presLayoutVars>
      </dgm:prSet>
      <dgm:spPr/>
      <dgm:t>
        <a:bodyPr/>
        <a:lstStyle/>
        <a:p>
          <a:endParaRPr lang="en-US"/>
        </a:p>
      </dgm:t>
    </dgm:pt>
    <dgm:pt modelId="{9AA17821-C93E-4869-8918-ECDEA937CB54}" type="pres">
      <dgm:prSet presAssocID="{2AE05AA5-9DD7-4859-BBED-E737C73743FB}" presName="spacing" presStyleCnt="0"/>
      <dgm:spPr/>
    </dgm:pt>
    <dgm:pt modelId="{5E8BF9FA-F43E-434B-9B6F-601753043B34}" type="pres">
      <dgm:prSet presAssocID="{88D102E8-0214-46EB-9E99-488A3FD2892B}" presName="linNode" presStyleCnt="0"/>
      <dgm:spPr/>
    </dgm:pt>
    <dgm:pt modelId="{D10B6095-7967-42B5-B4DF-CFB13DF095F0}" type="pres">
      <dgm:prSet presAssocID="{88D102E8-0214-46EB-9E99-488A3FD2892B}" presName="parentShp" presStyleLbl="node1" presStyleIdx="3" presStyleCnt="4">
        <dgm:presLayoutVars>
          <dgm:bulletEnabled val="1"/>
        </dgm:presLayoutVars>
      </dgm:prSet>
      <dgm:spPr/>
      <dgm:t>
        <a:bodyPr/>
        <a:lstStyle/>
        <a:p>
          <a:endParaRPr lang="en-US"/>
        </a:p>
      </dgm:t>
    </dgm:pt>
    <dgm:pt modelId="{B85BCF42-4E3B-4AE5-A5C4-4CA11DCD78CD}" type="pres">
      <dgm:prSet presAssocID="{88D102E8-0214-46EB-9E99-488A3FD2892B}" presName="childShp" presStyleLbl="bgAccFollowNode1" presStyleIdx="3" presStyleCnt="4">
        <dgm:presLayoutVars>
          <dgm:bulletEnabled val="1"/>
        </dgm:presLayoutVars>
      </dgm:prSet>
      <dgm:spPr/>
      <dgm:t>
        <a:bodyPr/>
        <a:lstStyle/>
        <a:p>
          <a:endParaRPr lang="en-US"/>
        </a:p>
      </dgm:t>
    </dgm:pt>
  </dgm:ptLst>
  <dgm:cxnLst>
    <dgm:cxn modelId="{B0F3D8CB-595B-40A6-84AC-C3D59925F698}" srcId="{3457A5DD-C409-497D-8B7D-2F102397618F}" destId="{C8401B57-B2CF-4326-8A19-B64072987E28}" srcOrd="2" destOrd="0" parTransId="{7362460F-18DE-4B8A-BE7E-10096903DFF1}" sibTransId="{2AE05AA5-9DD7-4859-BBED-E737C73743FB}"/>
    <dgm:cxn modelId="{6B09CD89-32FB-4EFA-BE4A-5F7CAC3CE02B}" srcId="{3457A5DD-C409-497D-8B7D-2F102397618F}" destId="{F312D6B5-3505-4D79-B38B-E290C231C162}" srcOrd="1" destOrd="0" parTransId="{15267A04-C4C9-4627-82FB-65F05AC618AF}" sibTransId="{D414F66B-ECF5-446E-914E-DD2F4647E72D}"/>
    <dgm:cxn modelId="{852E9D6F-FA8E-4C77-BE49-A1DB9B71CECE}" type="presOf" srcId="{C8401B57-B2CF-4326-8A19-B64072987E28}" destId="{744E8C45-E66D-453F-A26A-81A8F026D172}" srcOrd="0" destOrd="0" presId="urn:microsoft.com/office/officeart/2005/8/layout/vList6"/>
    <dgm:cxn modelId="{E1FC2FFE-6FD1-45D4-A580-E0F92B2CEFA3}" type="presOf" srcId="{169829C7-220F-4DD2-9BB4-ABAFB27D78D9}" destId="{A342E865-CB31-44B5-B6B2-9C953D6AC69A}" srcOrd="0" destOrd="0" presId="urn:microsoft.com/office/officeart/2005/8/layout/vList6"/>
    <dgm:cxn modelId="{1B02151A-81AC-4C4A-B8D8-10DBB393AC46}" srcId="{3457A5DD-C409-497D-8B7D-2F102397618F}" destId="{88D102E8-0214-46EB-9E99-488A3FD2892B}" srcOrd="3" destOrd="0" parTransId="{01DA1857-8DDA-427C-AB6A-E9C55B15ECF3}" sibTransId="{5412FEC6-3C5F-4CB1-AC0F-403B0D5E5F70}"/>
    <dgm:cxn modelId="{2EE1DBF8-4D6C-47DF-AD00-16B55FA2CC7E}" srcId="{F312D6B5-3505-4D79-B38B-E290C231C162}" destId="{169829C7-220F-4DD2-9BB4-ABAFB27D78D9}" srcOrd="0" destOrd="0" parTransId="{652433A4-15B8-4066-A721-30B708D689A6}" sibTransId="{51F7F7B2-C9DE-45D9-8241-1B50B7BA360A}"/>
    <dgm:cxn modelId="{DB84FD03-3714-4200-91B0-F040B3500CCD}" type="presOf" srcId="{AC64F47D-25AE-4AC7-8F80-81E509AC7279}" destId="{B85BCF42-4E3B-4AE5-A5C4-4CA11DCD78CD}" srcOrd="0" destOrd="0" presId="urn:microsoft.com/office/officeart/2005/8/layout/vList6"/>
    <dgm:cxn modelId="{06499A86-909E-4E8A-A6FB-701D8FAAA1E7}" srcId="{C8401B57-B2CF-4326-8A19-B64072987E28}" destId="{49074AC7-C02F-4B97-9594-98D24DC3E53A}" srcOrd="0" destOrd="0" parTransId="{DF24456B-DD79-4F54-AF1B-74BE5B85EE1D}" sibTransId="{D2A7F489-CDCB-42F9-ABA4-25A449ABAB78}"/>
    <dgm:cxn modelId="{26528FC0-317D-4C6E-93F3-BF97D9EE9C41}" type="presOf" srcId="{3A0248DD-B0E6-4A6B-B251-AE03BD2153E2}" destId="{781BC044-EF21-4557-B1AE-BC522734ACD5}" srcOrd="0" destOrd="0" presId="urn:microsoft.com/office/officeart/2005/8/layout/vList6"/>
    <dgm:cxn modelId="{E395D4C2-A1EC-4F4C-BD9F-6CFA4B1E0C07}" srcId="{812FDD7B-F518-47B8-827E-AADF541E8A31}" destId="{3A0248DD-B0E6-4A6B-B251-AE03BD2153E2}" srcOrd="0" destOrd="0" parTransId="{93B18C64-CD7D-4FE5-9361-CAA0CCF49430}" sibTransId="{218B2E77-0DB2-49F7-9877-042A3BE3699C}"/>
    <dgm:cxn modelId="{0FE55D12-6336-401A-8750-6CBC320465C3}" type="presOf" srcId="{F312D6B5-3505-4D79-B38B-E290C231C162}" destId="{31EFC31A-84DD-422F-9067-9F9E2886E930}" srcOrd="0" destOrd="0" presId="urn:microsoft.com/office/officeart/2005/8/layout/vList6"/>
    <dgm:cxn modelId="{934DFF58-EEA0-41BE-8410-77F78D90E291}" type="presOf" srcId="{49074AC7-C02F-4B97-9594-98D24DC3E53A}" destId="{C939F55F-7986-4004-9670-F7D5677A9252}" srcOrd="0" destOrd="0" presId="urn:microsoft.com/office/officeart/2005/8/layout/vList6"/>
    <dgm:cxn modelId="{AD8C6D56-B341-4B7D-8761-F5E064DC7DEC}" type="presOf" srcId="{3457A5DD-C409-497D-8B7D-2F102397618F}" destId="{5622855E-57A3-44EB-8DFD-1C5C2150AFFE}" srcOrd="0" destOrd="0" presId="urn:microsoft.com/office/officeart/2005/8/layout/vList6"/>
    <dgm:cxn modelId="{00217BD7-FFC4-4808-A92B-46833E00789A}" srcId="{88D102E8-0214-46EB-9E99-488A3FD2892B}" destId="{AC64F47D-25AE-4AC7-8F80-81E509AC7279}" srcOrd="0" destOrd="0" parTransId="{0576D00B-89B2-4E15-A64F-BB666B6D8C9A}" sibTransId="{FC258C1D-7436-4EE7-8866-6EF97411C001}"/>
    <dgm:cxn modelId="{EFD4DBF7-2CB1-4C9F-B316-B6EFEE840F18}" type="presOf" srcId="{88D102E8-0214-46EB-9E99-488A3FD2892B}" destId="{D10B6095-7967-42B5-B4DF-CFB13DF095F0}" srcOrd="0" destOrd="0" presId="urn:microsoft.com/office/officeart/2005/8/layout/vList6"/>
    <dgm:cxn modelId="{149A1817-4643-4B16-869F-4010B2653EDA}" srcId="{3457A5DD-C409-497D-8B7D-2F102397618F}" destId="{812FDD7B-F518-47B8-827E-AADF541E8A31}" srcOrd="0" destOrd="0" parTransId="{59E11E9D-0EFA-4CD4-B791-376B8C83A036}" sibTransId="{2F0A3DE2-32E3-4959-89ED-CA84DF23A8EF}"/>
    <dgm:cxn modelId="{55BF354E-1A7F-4050-9997-1BA2DE0E2B66}" type="presOf" srcId="{812FDD7B-F518-47B8-827E-AADF541E8A31}" destId="{DD521FCB-3EF9-4F48-8F88-01FD8D7FF8AE}" srcOrd="0" destOrd="0" presId="urn:microsoft.com/office/officeart/2005/8/layout/vList6"/>
    <dgm:cxn modelId="{F4FAF398-FD83-4D06-9418-D5F98DCEFF5B}" type="presParOf" srcId="{5622855E-57A3-44EB-8DFD-1C5C2150AFFE}" destId="{EE04091E-0EA5-404A-97B4-43B70AFB38E6}" srcOrd="0" destOrd="0" presId="urn:microsoft.com/office/officeart/2005/8/layout/vList6"/>
    <dgm:cxn modelId="{2DA362C6-14D1-4408-BB93-1A3E0408BE40}" type="presParOf" srcId="{EE04091E-0EA5-404A-97B4-43B70AFB38E6}" destId="{DD521FCB-3EF9-4F48-8F88-01FD8D7FF8AE}" srcOrd="0" destOrd="0" presId="urn:microsoft.com/office/officeart/2005/8/layout/vList6"/>
    <dgm:cxn modelId="{732E3E80-1A1C-4BCB-B883-02C181D22F75}" type="presParOf" srcId="{EE04091E-0EA5-404A-97B4-43B70AFB38E6}" destId="{781BC044-EF21-4557-B1AE-BC522734ACD5}" srcOrd="1" destOrd="0" presId="urn:microsoft.com/office/officeart/2005/8/layout/vList6"/>
    <dgm:cxn modelId="{8A6E6FE3-311F-4E6B-9BAE-0D14DD5E7896}" type="presParOf" srcId="{5622855E-57A3-44EB-8DFD-1C5C2150AFFE}" destId="{0B34EE52-4A39-4F3E-8843-C5309259330A}" srcOrd="1" destOrd="0" presId="urn:microsoft.com/office/officeart/2005/8/layout/vList6"/>
    <dgm:cxn modelId="{602CE291-123C-4EEA-99E3-6D1CE3D7A619}" type="presParOf" srcId="{5622855E-57A3-44EB-8DFD-1C5C2150AFFE}" destId="{B1BE31F7-3A02-49E9-B32D-44B8731E1786}" srcOrd="2" destOrd="0" presId="urn:microsoft.com/office/officeart/2005/8/layout/vList6"/>
    <dgm:cxn modelId="{2310BDA5-AFC4-4762-BFDF-B545C7B5E5D9}" type="presParOf" srcId="{B1BE31F7-3A02-49E9-B32D-44B8731E1786}" destId="{31EFC31A-84DD-422F-9067-9F9E2886E930}" srcOrd="0" destOrd="0" presId="urn:microsoft.com/office/officeart/2005/8/layout/vList6"/>
    <dgm:cxn modelId="{2F515579-4D53-48C5-9787-20AA0CD0102B}" type="presParOf" srcId="{B1BE31F7-3A02-49E9-B32D-44B8731E1786}" destId="{A342E865-CB31-44B5-B6B2-9C953D6AC69A}" srcOrd="1" destOrd="0" presId="urn:microsoft.com/office/officeart/2005/8/layout/vList6"/>
    <dgm:cxn modelId="{A4046D7C-4CFB-48CE-A80A-694625A9F73C}" type="presParOf" srcId="{5622855E-57A3-44EB-8DFD-1C5C2150AFFE}" destId="{2925BF95-A2DE-4F50-8497-1A89C2F6C0B7}" srcOrd="3" destOrd="0" presId="urn:microsoft.com/office/officeart/2005/8/layout/vList6"/>
    <dgm:cxn modelId="{2FC263F8-6343-49B4-991F-D5814264BE10}" type="presParOf" srcId="{5622855E-57A3-44EB-8DFD-1C5C2150AFFE}" destId="{BB79EA0E-DC82-43F7-8B58-8EAAC1E0A92D}" srcOrd="4" destOrd="0" presId="urn:microsoft.com/office/officeart/2005/8/layout/vList6"/>
    <dgm:cxn modelId="{32A4CCCD-694C-4EC2-BC57-154C41C6D89C}" type="presParOf" srcId="{BB79EA0E-DC82-43F7-8B58-8EAAC1E0A92D}" destId="{744E8C45-E66D-453F-A26A-81A8F026D172}" srcOrd="0" destOrd="0" presId="urn:microsoft.com/office/officeart/2005/8/layout/vList6"/>
    <dgm:cxn modelId="{DE0A8D02-E6C7-4210-B64F-B6DBAED364B7}" type="presParOf" srcId="{BB79EA0E-DC82-43F7-8B58-8EAAC1E0A92D}" destId="{C939F55F-7986-4004-9670-F7D5677A9252}" srcOrd="1" destOrd="0" presId="urn:microsoft.com/office/officeart/2005/8/layout/vList6"/>
    <dgm:cxn modelId="{EF07EC2F-9EE9-4A31-9A62-5131B51341F2}" type="presParOf" srcId="{5622855E-57A3-44EB-8DFD-1C5C2150AFFE}" destId="{9AA17821-C93E-4869-8918-ECDEA937CB54}" srcOrd="5" destOrd="0" presId="urn:microsoft.com/office/officeart/2005/8/layout/vList6"/>
    <dgm:cxn modelId="{781286B6-AF2A-4C66-BCD5-97B54F92E8D4}" type="presParOf" srcId="{5622855E-57A3-44EB-8DFD-1C5C2150AFFE}" destId="{5E8BF9FA-F43E-434B-9B6F-601753043B34}" srcOrd="6" destOrd="0" presId="urn:microsoft.com/office/officeart/2005/8/layout/vList6"/>
    <dgm:cxn modelId="{3989B0C2-ED2A-42C3-88C2-21FDA962A0B5}" type="presParOf" srcId="{5E8BF9FA-F43E-434B-9B6F-601753043B34}" destId="{D10B6095-7967-42B5-B4DF-CFB13DF095F0}" srcOrd="0" destOrd="0" presId="urn:microsoft.com/office/officeart/2005/8/layout/vList6"/>
    <dgm:cxn modelId="{6C06AB67-7233-4028-8BD7-D167F7F6ECEE}" type="presParOf" srcId="{5E8BF9FA-F43E-434B-9B6F-601753043B34}" destId="{B85BCF42-4E3B-4AE5-A5C4-4CA11DCD78CD}" srcOrd="1" destOrd="0" presId="urn:microsoft.com/office/officeart/2005/8/layout/vList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BE273C4-E400-452D-B424-9DF58A4A63DD}"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1E84E8AC-0B8E-4038-B17B-25AAEAD6DB2F}">
      <dgm:prSet phldrT="[Text]"/>
      <dgm:spPr/>
      <dgm:t>
        <a:bodyPr/>
        <a:lstStyle/>
        <a:p>
          <a:r>
            <a:rPr lang="en-US" dirty="0" smtClean="0"/>
            <a:t>Core Courses</a:t>
          </a:r>
          <a:endParaRPr lang="en-US" dirty="0"/>
        </a:p>
      </dgm:t>
    </dgm:pt>
    <dgm:pt modelId="{F96419DF-53C7-4DC2-85C5-D8AE5EE5FA68}" type="parTrans" cxnId="{98B83DE1-9688-4BD9-A517-326F0C0ED342}">
      <dgm:prSet/>
      <dgm:spPr/>
      <dgm:t>
        <a:bodyPr/>
        <a:lstStyle/>
        <a:p>
          <a:endParaRPr lang="en-US"/>
        </a:p>
      </dgm:t>
    </dgm:pt>
    <dgm:pt modelId="{A3DA0E2F-7047-470A-8C24-AE6F7BEE62A6}" type="sibTrans" cxnId="{98B83DE1-9688-4BD9-A517-326F0C0ED342}">
      <dgm:prSet/>
      <dgm:spPr/>
      <dgm:t>
        <a:bodyPr/>
        <a:lstStyle/>
        <a:p>
          <a:endParaRPr lang="en-US"/>
        </a:p>
      </dgm:t>
    </dgm:pt>
    <dgm:pt modelId="{D96C21E9-A39B-40DE-89C2-8E20D3250403}">
      <dgm:prSet phldrT="[Text]"/>
      <dgm:spPr/>
      <dgm:t>
        <a:bodyPr/>
        <a:lstStyle/>
        <a:p>
          <a:r>
            <a:rPr lang="en-US" dirty="0" smtClean="0"/>
            <a:t>2 out of 3</a:t>
          </a:r>
        </a:p>
        <a:p>
          <a:r>
            <a:rPr lang="en-US" dirty="0" smtClean="0"/>
            <a:t>6 Cr. Hr.</a:t>
          </a:r>
          <a:endParaRPr lang="en-US" dirty="0"/>
        </a:p>
      </dgm:t>
    </dgm:pt>
    <dgm:pt modelId="{CE954E4B-FC48-4AEC-9E88-616574E18621}" type="parTrans" cxnId="{B6D96317-8400-4E44-872E-322E0CE4FBE5}">
      <dgm:prSet/>
      <dgm:spPr/>
      <dgm:t>
        <a:bodyPr/>
        <a:lstStyle/>
        <a:p>
          <a:endParaRPr lang="en-US"/>
        </a:p>
      </dgm:t>
    </dgm:pt>
    <dgm:pt modelId="{36DCDB85-6A85-4CE0-8B87-E855B00A5EF6}" type="sibTrans" cxnId="{B6D96317-8400-4E44-872E-322E0CE4FBE5}">
      <dgm:prSet/>
      <dgm:spPr/>
      <dgm:t>
        <a:bodyPr/>
        <a:lstStyle/>
        <a:p>
          <a:endParaRPr lang="en-US"/>
        </a:p>
      </dgm:t>
    </dgm:pt>
    <dgm:pt modelId="{58355EEF-7387-4FD4-9138-46D9F82DAC93}">
      <dgm:prSet phldrT="[Text]"/>
      <dgm:spPr/>
      <dgm:t>
        <a:bodyPr/>
        <a:lstStyle/>
        <a:p>
          <a:r>
            <a:rPr lang="en-US" dirty="0" smtClean="0"/>
            <a:t>Other Courses</a:t>
          </a:r>
          <a:endParaRPr lang="en-US" dirty="0"/>
        </a:p>
      </dgm:t>
    </dgm:pt>
    <dgm:pt modelId="{D0F24619-B21B-4B75-BBA1-73A274AE93C4}" type="parTrans" cxnId="{B6A99AE4-8113-4A9B-99EF-EA952A2C82C1}">
      <dgm:prSet/>
      <dgm:spPr/>
      <dgm:t>
        <a:bodyPr/>
        <a:lstStyle/>
        <a:p>
          <a:endParaRPr lang="en-US"/>
        </a:p>
      </dgm:t>
    </dgm:pt>
    <dgm:pt modelId="{68499ED5-56DA-49C3-B9CE-9852EEBEF07A}" type="sibTrans" cxnId="{B6A99AE4-8113-4A9B-99EF-EA952A2C82C1}">
      <dgm:prSet/>
      <dgm:spPr/>
      <dgm:t>
        <a:bodyPr/>
        <a:lstStyle/>
        <a:p>
          <a:endParaRPr lang="en-US"/>
        </a:p>
      </dgm:t>
    </dgm:pt>
    <dgm:pt modelId="{B7A2FF88-0734-46B4-BD13-94E52987EB3B}">
      <dgm:prSet phldrT="[Text]"/>
      <dgm:spPr/>
      <dgm:t>
        <a:bodyPr/>
        <a:lstStyle/>
        <a:p>
          <a:r>
            <a:rPr lang="en-US" dirty="0" smtClean="0"/>
            <a:t>1 Out of 3</a:t>
          </a:r>
        </a:p>
        <a:p>
          <a:r>
            <a:rPr lang="en-US" dirty="0" smtClean="0"/>
            <a:t>3 Cr. Hr.</a:t>
          </a:r>
          <a:endParaRPr lang="en-US" dirty="0"/>
        </a:p>
      </dgm:t>
    </dgm:pt>
    <dgm:pt modelId="{5F988B59-FA04-4091-856F-AFC9C8CA6174}" type="parTrans" cxnId="{02F62616-5B51-4C40-8598-37C1980F0529}">
      <dgm:prSet/>
      <dgm:spPr/>
      <dgm:t>
        <a:bodyPr/>
        <a:lstStyle/>
        <a:p>
          <a:endParaRPr lang="en-US"/>
        </a:p>
      </dgm:t>
    </dgm:pt>
    <dgm:pt modelId="{D37B4A7D-5B18-4708-A6BC-27F5903B52D6}" type="sibTrans" cxnId="{02F62616-5B51-4C40-8598-37C1980F0529}">
      <dgm:prSet/>
      <dgm:spPr/>
      <dgm:t>
        <a:bodyPr/>
        <a:lstStyle/>
        <a:p>
          <a:endParaRPr lang="en-US"/>
        </a:p>
      </dgm:t>
    </dgm:pt>
    <dgm:pt modelId="{4513F85A-88DA-4DDD-8DE4-B014982CE35C}">
      <dgm:prSet phldrT="[Text]"/>
      <dgm:spPr/>
      <dgm:t>
        <a:bodyPr/>
        <a:lstStyle/>
        <a:p>
          <a:r>
            <a:rPr lang="en-US" dirty="0" smtClean="0"/>
            <a:t>Thesis</a:t>
          </a:r>
          <a:endParaRPr lang="en-US" dirty="0"/>
        </a:p>
      </dgm:t>
    </dgm:pt>
    <dgm:pt modelId="{1E5D51AF-2EF5-4E16-B035-AF12D74DB058}" type="parTrans" cxnId="{8BAF22D4-A594-4B8D-A8E0-E6864C7690D1}">
      <dgm:prSet/>
      <dgm:spPr/>
      <dgm:t>
        <a:bodyPr/>
        <a:lstStyle/>
        <a:p>
          <a:endParaRPr lang="en-US"/>
        </a:p>
      </dgm:t>
    </dgm:pt>
    <dgm:pt modelId="{4544B5B2-6CA2-4C5B-8E04-A836A537B80B}" type="sibTrans" cxnId="{8BAF22D4-A594-4B8D-A8E0-E6864C7690D1}">
      <dgm:prSet/>
      <dgm:spPr/>
      <dgm:t>
        <a:bodyPr/>
        <a:lstStyle/>
        <a:p>
          <a:endParaRPr lang="en-US"/>
        </a:p>
      </dgm:t>
    </dgm:pt>
    <dgm:pt modelId="{0B055224-7135-4876-9504-44EB00F9F516}">
      <dgm:prSet phldrT="[Text]"/>
      <dgm:spPr/>
      <dgm:t>
        <a:bodyPr/>
        <a:lstStyle/>
        <a:p>
          <a:r>
            <a:rPr lang="en-US" dirty="0" smtClean="0"/>
            <a:t>45 Cr. Hr.</a:t>
          </a:r>
          <a:endParaRPr lang="en-US" dirty="0"/>
        </a:p>
      </dgm:t>
    </dgm:pt>
    <dgm:pt modelId="{EC1CFA81-52C9-4652-ACF7-B4D68EAE7188}" type="parTrans" cxnId="{16930C94-4925-4D8D-8D43-611544BEEB16}">
      <dgm:prSet/>
      <dgm:spPr/>
      <dgm:t>
        <a:bodyPr/>
        <a:lstStyle/>
        <a:p>
          <a:endParaRPr lang="en-US"/>
        </a:p>
      </dgm:t>
    </dgm:pt>
    <dgm:pt modelId="{A9ECD06E-CB25-4AFE-82EE-EC4BAB6B5104}" type="sibTrans" cxnId="{16930C94-4925-4D8D-8D43-611544BEEB16}">
      <dgm:prSet/>
      <dgm:spPr/>
      <dgm:t>
        <a:bodyPr/>
        <a:lstStyle/>
        <a:p>
          <a:endParaRPr lang="en-US"/>
        </a:p>
      </dgm:t>
    </dgm:pt>
    <dgm:pt modelId="{11D0538F-6E3B-4A1C-B5BE-6D8537308F05}">
      <dgm:prSet phldrT="[Text]"/>
      <dgm:spPr/>
      <dgm:t>
        <a:bodyPr/>
        <a:lstStyle/>
        <a:p>
          <a:r>
            <a:rPr lang="en-US" dirty="0" smtClean="0"/>
            <a:t>Foundation</a:t>
          </a:r>
          <a:endParaRPr lang="en-US" dirty="0"/>
        </a:p>
      </dgm:t>
    </dgm:pt>
    <dgm:pt modelId="{77432A30-0125-47C4-87D9-5EB2DF11A991}" type="parTrans" cxnId="{79604DD8-BEA1-40E8-9991-F4526D34B206}">
      <dgm:prSet/>
      <dgm:spPr/>
      <dgm:t>
        <a:bodyPr/>
        <a:lstStyle/>
        <a:p>
          <a:endParaRPr lang="en-US"/>
        </a:p>
      </dgm:t>
    </dgm:pt>
    <dgm:pt modelId="{9F2273EE-3DAD-4133-9638-2A9CB8E418F3}" type="sibTrans" cxnId="{79604DD8-BEA1-40E8-9991-F4526D34B206}">
      <dgm:prSet/>
      <dgm:spPr/>
      <dgm:t>
        <a:bodyPr/>
        <a:lstStyle/>
        <a:p>
          <a:endParaRPr lang="en-US"/>
        </a:p>
      </dgm:t>
    </dgm:pt>
    <dgm:pt modelId="{5468ABAB-85B2-4DEC-9165-0A9ACB2A8ABF}">
      <dgm:prSet phldrT="[Text]"/>
      <dgm:spPr/>
      <dgm:t>
        <a:bodyPr/>
        <a:lstStyle/>
        <a:p>
          <a:r>
            <a:rPr lang="en-US" dirty="0" smtClean="0"/>
            <a:t>2/3 Audit Courses</a:t>
          </a:r>
          <a:endParaRPr lang="en-US" dirty="0"/>
        </a:p>
      </dgm:t>
    </dgm:pt>
    <dgm:pt modelId="{F2751B1C-712E-4C16-B85D-F0E070FA18DC}" type="parTrans" cxnId="{6154D942-2225-4CEF-B100-B2A91510FDE9}">
      <dgm:prSet/>
      <dgm:spPr/>
      <dgm:t>
        <a:bodyPr/>
        <a:lstStyle/>
        <a:p>
          <a:endParaRPr lang="en-US"/>
        </a:p>
      </dgm:t>
    </dgm:pt>
    <dgm:pt modelId="{B0CAE6F6-67E5-4060-8656-899ECD173E25}" type="sibTrans" cxnId="{6154D942-2225-4CEF-B100-B2A91510FDE9}">
      <dgm:prSet/>
      <dgm:spPr/>
      <dgm:t>
        <a:bodyPr/>
        <a:lstStyle/>
        <a:p>
          <a:endParaRPr lang="en-US"/>
        </a:p>
      </dgm:t>
    </dgm:pt>
    <dgm:pt modelId="{7D1BE3DC-4703-4A01-97CF-400C4BE4B546}">
      <dgm:prSet phldrT="[Text]"/>
      <dgm:spPr/>
      <dgm:t>
        <a:bodyPr/>
        <a:lstStyle/>
        <a:p>
          <a:r>
            <a:rPr lang="en-US" dirty="0" smtClean="0"/>
            <a:t>AI&amp;ML: N/A</a:t>
          </a:r>
        </a:p>
        <a:p>
          <a:r>
            <a:rPr lang="en-US" dirty="0" smtClean="0"/>
            <a:t>DS: </a:t>
          </a:r>
          <a:r>
            <a:rPr lang="en-US" dirty="0" smtClean="0"/>
            <a:t>3</a:t>
          </a:r>
          <a:endParaRPr lang="en-US" dirty="0"/>
        </a:p>
      </dgm:t>
    </dgm:pt>
    <dgm:pt modelId="{DBA7D799-201B-4EB1-97DB-CCFE101EE0E6}" type="parTrans" cxnId="{0C212F1A-F76B-4A73-BDA1-65B2C0B316D4}">
      <dgm:prSet/>
      <dgm:spPr/>
      <dgm:t>
        <a:bodyPr/>
        <a:lstStyle/>
        <a:p>
          <a:endParaRPr lang="en-US"/>
        </a:p>
      </dgm:t>
    </dgm:pt>
    <dgm:pt modelId="{C42E85A2-8D5A-4FBD-88E1-0178C8D0438F}" type="sibTrans" cxnId="{0C212F1A-F76B-4A73-BDA1-65B2C0B316D4}">
      <dgm:prSet/>
      <dgm:spPr/>
      <dgm:t>
        <a:bodyPr/>
        <a:lstStyle/>
        <a:p>
          <a:endParaRPr lang="en-US"/>
        </a:p>
      </dgm:t>
    </dgm:pt>
    <dgm:pt modelId="{A5B0776C-4BD1-414F-9336-530872F08B61}">
      <dgm:prSet/>
      <dgm:spPr/>
      <dgm:t>
        <a:bodyPr/>
        <a:lstStyle/>
        <a:p>
          <a:r>
            <a:rPr lang="en-US" dirty="0" smtClean="0"/>
            <a:t>Others: 2; Only for Group B</a:t>
          </a:r>
          <a:endParaRPr lang="en-US" dirty="0"/>
        </a:p>
      </dgm:t>
    </dgm:pt>
    <dgm:pt modelId="{3B2EB4CC-4254-47CC-918E-CE6ECE7D8979}" type="parTrans" cxnId="{861D3546-1050-4119-896B-3D5C65871AC2}">
      <dgm:prSet/>
      <dgm:spPr/>
      <dgm:t>
        <a:bodyPr/>
        <a:lstStyle/>
        <a:p>
          <a:endParaRPr lang="en-US"/>
        </a:p>
      </dgm:t>
    </dgm:pt>
    <dgm:pt modelId="{9E775853-F8EF-4771-B236-09808F80A915}" type="sibTrans" cxnId="{861D3546-1050-4119-896B-3D5C65871AC2}">
      <dgm:prSet/>
      <dgm:spPr/>
      <dgm:t>
        <a:bodyPr/>
        <a:lstStyle/>
        <a:p>
          <a:endParaRPr lang="en-US"/>
        </a:p>
      </dgm:t>
    </dgm:pt>
    <dgm:pt modelId="{FE3698EE-FEF8-4C6B-AE6A-37002454B388}" type="pres">
      <dgm:prSet presAssocID="{FBE273C4-E400-452D-B424-9DF58A4A63DD}" presName="Name0" presStyleCnt="0">
        <dgm:presLayoutVars>
          <dgm:chMax val="5"/>
          <dgm:chPref val="5"/>
          <dgm:dir/>
          <dgm:animLvl val="lvl"/>
        </dgm:presLayoutVars>
      </dgm:prSet>
      <dgm:spPr/>
      <dgm:t>
        <a:bodyPr/>
        <a:lstStyle/>
        <a:p>
          <a:endParaRPr lang="en-US"/>
        </a:p>
      </dgm:t>
    </dgm:pt>
    <dgm:pt modelId="{A0BFE2DF-793F-4F42-9AC5-955CD5ED9778}" type="pres">
      <dgm:prSet presAssocID="{11D0538F-6E3B-4A1C-B5BE-6D8537308F05}" presName="parentText1" presStyleLbl="node1" presStyleIdx="0" presStyleCnt="4">
        <dgm:presLayoutVars>
          <dgm:chMax/>
          <dgm:chPref val="3"/>
          <dgm:bulletEnabled val="1"/>
        </dgm:presLayoutVars>
      </dgm:prSet>
      <dgm:spPr/>
      <dgm:t>
        <a:bodyPr/>
        <a:lstStyle/>
        <a:p>
          <a:endParaRPr lang="en-US"/>
        </a:p>
      </dgm:t>
    </dgm:pt>
    <dgm:pt modelId="{FEFCA4B3-7ABC-4C72-9613-1946D4B06354}" type="pres">
      <dgm:prSet presAssocID="{11D0538F-6E3B-4A1C-B5BE-6D8537308F05}" presName="childText1" presStyleLbl="solidAlignAcc1" presStyleIdx="0" presStyleCnt="4">
        <dgm:presLayoutVars>
          <dgm:chMax val="0"/>
          <dgm:chPref val="0"/>
          <dgm:bulletEnabled val="1"/>
        </dgm:presLayoutVars>
      </dgm:prSet>
      <dgm:spPr/>
      <dgm:t>
        <a:bodyPr/>
        <a:lstStyle/>
        <a:p>
          <a:endParaRPr lang="en-US"/>
        </a:p>
      </dgm:t>
    </dgm:pt>
    <dgm:pt modelId="{823D707B-2FF5-48A8-A339-EC10D6DACFB2}" type="pres">
      <dgm:prSet presAssocID="{1E84E8AC-0B8E-4038-B17B-25AAEAD6DB2F}" presName="parentText2" presStyleLbl="node1" presStyleIdx="1" presStyleCnt="4">
        <dgm:presLayoutVars>
          <dgm:chMax/>
          <dgm:chPref val="3"/>
          <dgm:bulletEnabled val="1"/>
        </dgm:presLayoutVars>
      </dgm:prSet>
      <dgm:spPr/>
      <dgm:t>
        <a:bodyPr/>
        <a:lstStyle/>
        <a:p>
          <a:endParaRPr lang="en-US"/>
        </a:p>
      </dgm:t>
    </dgm:pt>
    <dgm:pt modelId="{82AB62D8-BEF1-4192-8227-FD05BAA42BDC}" type="pres">
      <dgm:prSet presAssocID="{1E84E8AC-0B8E-4038-B17B-25AAEAD6DB2F}" presName="childText2" presStyleLbl="solidAlignAcc1" presStyleIdx="1" presStyleCnt="4">
        <dgm:presLayoutVars>
          <dgm:chMax val="0"/>
          <dgm:chPref val="0"/>
          <dgm:bulletEnabled val="1"/>
        </dgm:presLayoutVars>
      </dgm:prSet>
      <dgm:spPr/>
      <dgm:t>
        <a:bodyPr/>
        <a:lstStyle/>
        <a:p>
          <a:endParaRPr lang="en-US"/>
        </a:p>
      </dgm:t>
    </dgm:pt>
    <dgm:pt modelId="{1BF21F74-F3F8-459D-87C0-709505C13A98}" type="pres">
      <dgm:prSet presAssocID="{58355EEF-7387-4FD4-9138-46D9F82DAC93}" presName="parentText3" presStyleLbl="node1" presStyleIdx="2" presStyleCnt="4">
        <dgm:presLayoutVars>
          <dgm:chMax/>
          <dgm:chPref val="3"/>
          <dgm:bulletEnabled val="1"/>
        </dgm:presLayoutVars>
      </dgm:prSet>
      <dgm:spPr/>
      <dgm:t>
        <a:bodyPr/>
        <a:lstStyle/>
        <a:p>
          <a:endParaRPr lang="en-US"/>
        </a:p>
      </dgm:t>
    </dgm:pt>
    <dgm:pt modelId="{D0705094-BCC9-4A9B-8EE0-817D3D9B882C}" type="pres">
      <dgm:prSet presAssocID="{58355EEF-7387-4FD4-9138-46D9F82DAC93}" presName="childText3" presStyleLbl="solidAlignAcc1" presStyleIdx="2" presStyleCnt="4">
        <dgm:presLayoutVars>
          <dgm:chMax val="0"/>
          <dgm:chPref val="0"/>
          <dgm:bulletEnabled val="1"/>
        </dgm:presLayoutVars>
      </dgm:prSet>
      <dgm:spPr/>
      <dgm:t>
        <a:bodyPr/>
        <a:lstStyle/>
        <a:p>
          <a:endParaRPr lang="en-US"/>
        </a:p>
      </dgm:t>
    </dgm:pt>
    <dgm:pt modelId="{1F8731CB-D9F4-4187-B9D0-9BE6BEFE1AA5}" type="pres">
      <dgm:prSet presAssocID="{4513F85A-88DA-4DDD-8DE4-B014982CE35C}" presName="parentText4" presStyleLbl="node1" presStyleIdx="3" presStyleCnt="4">
        <dgm:presLayoutVars>
          <dgm:chMax/>
          <dgm:chPref val="3"/>
          <dgm:bulletEnabled val="1"/>
        </dgm:presLayoutVars>
      </dgm:prSet>
      <dgm:spPr/>
      <dgm:t>
        <a:bodyPr/>
        <a:lstStyle/>
        <a:p>
          <a:endParaRPr lang="en-US"/>
        </a:p>
      </dgm:t>
    </dgm:pt>
    <dgm:pt modelId="{A4C0BCBE-ED46-454D-87D5-777E289B0A28}" type="pres">
      <dgm:prSet presAssocID="{4513F85A-88DA-4DDD-8DE4-B014982CE35C}" presName="childText4" presStyleLbl="solidAlignAcc1" presStyleIdx="3" presStyleCnt="4">
        <dgm:presLayoutVars>
          <dgm:chMax val="0"/>
          <dgm:chPref val="0"/>
          <dgm:bulletEnabled val="1"/>
        </dgm:presLayoutVars>
      </dgm:prSet>
      <dgm:spPr/>
      <dgm:t>
        <a:bodyPr/>
        <a:lstStyle/>
        <a:p>
          <a:endParaRPr lang="en-US"/>
        </a:p>
      </dgm:t>
    </dgm:pt>
  </dgm:ptLst>
  <dgm:cxnLst>
    <dgm:cxn modelId="{B6D96317-8400-4E44-872E-322E0CE4FBE5}" srcId="{1E84E8AC-0B8E-4038-B17B-25AAEAD6DB2F}" destId="{D96C21E9-A39B-40DE-89C2-8E20D3250403}" srcOrd="0" destOrd="0" parTransId="{CE954E4B-FC48-4AEC-9E88-616574E18621}" sibTransId="{36DCDB85-6A85-4CE0-8B87-E855B00A5EF6}"/>
    <dgm:cxn modelId="{7E9D2A9E-C7DF-4F23-8F2D-BCAE9A85996E}" type="presOf" srcId="{A5B0776C-4BD1-414F-9336-530872F08B61}" destId="{FEFCA4B3-7ABC-4C72-9613-1946D4B06354}" srcOrd="0" destOrd="2" presId="urn:microsoft.com/office/officeart/2009/3/layout/IncreasingArrowsProcess"/>
    <dgm:cxn modelId="{0C212F1A-F76B-4A73-BDA1-65B2C0B316D4}" srcId="{11D0538F-6E3B-4A1C-B5BE-6D8537308F05}" destId="{7D1BE3DC-4703-4A01-97CF-400C4BE4B546}" srcOrd="1" destOrd="0" parTransId="{DBA7D799-201B-4EB1-97DB-CCFE101EE0E6}" sibTransId="{C42E85A2-8D5A-4FBD-88E1-0178C8D0438F}"/>
    <dgm:cxn modelId="{6154D942-2225-4CEF-B100-B2A91510FDE9}" srcId="{11D0538F-6E3B-4A1C-B5BE-6D8537308F05}" destId="{5468ABAB-85B2-4DEC-9165-0A9ACB2A8ABF}" srcOrd="0" destOrd="0" parTransId="{F2751B1C-712E-4C16-B85D-F0E070FA18DC}" sibTransId="{B0CAE6F6-67E5-4060-8656-899ECD173E25}"/>
    <dgm:cxn modelId="{B6A99AE4-8113-4A9B-99EF-EA952A2C82C1}" srcId="{FBE273C4-E400-452D-B424-9DF58A4A63DD}" destId="{58355EEF-7387-4FD4-9138-46D9F82DAC93}" srcOrd="2" destOrd="0" parTransId="{D0F24619-B21B-4B75-BBA1-73A274AE93C4}" sibTransId="{68499ED5-56DA-49C3-B9CE-9852EEBEF07A}"/>
    <dgm:cxn modelId="{EDD711DB-B21E-4B9A-B313-8C8349B41969}" type="presOf" srcId="{58355EEF-7387-4FD4-9138-46D9F82DAC93}" destId="{1BF21F74-F3F8-459D-87C0-709505C13A98}" srcOrd="0" destOrd="0" presId="urn:microsoft.com/office/officeart/2009/3/layout/IncreasingArrowsProcess"/>
    <dgm:cxn modelId="{79604DD8-BEA1-40E8-9991-F4526D34B206}" srcId="{FBE273C4-E400-452D-B424-9DF58A4A63DD}" destId="{11D0538F-6E3B-4A1C-B5BE-6D8537308F05}" srcOrd="0" destOrd="0" parTransId="{77432A30-0125-47C4-87D9-5EB2DF11A991}" sibTransId="{9F2273EE-3DAD-4133-9638-2A9CB8E418F3}"/>
    <dgm:cxn modelId="{966A2093-D828-48AE-8350-83F9ABC26772}" type="presOf" srcId="{0B055224-7135-4876-9504-44EB00F9F516}" destId="{A4C0BCBE-ED46-454D-87D5-777E289B0A28}" srcOrd="0" destOrd="0" presId="urn:microsoft.com/office/officeart/2009/3/layout/IncreasingArrowsProcess"/>
    <dgm:cxn modelId="{98B83DE1-9688-4BD9-A517-326F0C0ED342}" srcId="{FBE273C4-E400-452D-B424-9DF58A4A63DD}" destId="{1E84E8AC-0B8E-4038-B17B-25AAEAD6DB2F}" srcOrd="1" destOrd="0" parTransId="{F96419DF-53C7-4DC2-85C5-D8AE5EE5FA68}" sibTransId="{A3DA0E2F-7047-470A-8C24-AE6F7BEE62A6}"/>
    <dgm:cxn modelId="{D2E94E85-2006-48EE-ACFA-7BB804230DA7}" type="presOf" srcId="{7D1BE3DC-4703-4A01-97CF-400C4BE4B546}" destId="{FEFCA4B3-7ABC-4C72-9613-1946D4B06354}" srcOrd="0" destOrd="1" presId="urn:microsoft.com/office/officeart/2009/3/layout/IncreasingArrowsProcess"/>
    <dgm:cxn modelId="{8BAF22D4-A594-4B8D-A8E0-E6864C7690D1}" srcId="{FBE273C4-E400-452D-B424-9DF58A4A63DD}" destId="{4513F85A-88DA-4DDD-8DE4-B014982CE35C}" srcOrd="3" destOrd="0" parTransId="{1E5D51AF-2EF5-4E16-B035-AF12D74DB058}" sibTransId="{4544B5B2-6CA2-4C5B-8E04-A836A537B80B}"/>
    <dgm:cxn modelId="{02F62616-5B51-4C40-8598-37C1980F0529}" srcId="{58355EEF-7387-4FD4-9138-46D9F82DAC93}" destId="{B7A2FF88-0734-46B4-BD13-94E52987EB3B}" srcOrd="0" destOrd="0" parTransId="{5F988B59-FA04-4091-856F-AFC9C8CA6174}" sibTransId="{D37B4A7D-5B18-4708-A6BC-27F5903B52D6}"/>
    <dgm:cxn modelId="{16930C94-4925-4D8D-8D43-611544BEEB16}" srcId="{4513F85A-88DA-4DDD-8DE4-B014982CE35C}" destId="{0B055224-7135-4876-9504-44EB00F9F516}" srcOrd="0" destOrd="0" parTransId="{EC1CFA81-52C9-4652-ACF7-B4D68EAE7188}" sibTransId="{A9ECD06E-CB25-4AFE-82EE-EC4BAB6B5104}"/>
    <dgm:cxn modelId="{861D3546-1050-4119-896B-3D5C65871AC2}" srcId="{11D0538F-6E3B-4A1C-B5BE-6D8537308F05}" destId="{A5B0776C-4BD1-414F-9336-530872F08B61}" srcOrd="2" destOrd="0" parTransId="{3B2EB4CC-4254-47CC-918E-CE6ECE7D8979}" sibTransId="{9E775853-F8EF-4771-B236-09808F80A915}"/>
    <dgm:cxn modelId="{1BF0CBDB-814E-4F89-B703-E782640B9EC3}" type="presOf" srcId="{B7A2FF88-0734-46B4-BD13-94E52987EB3B}" destId="{D0705094-BCC9-4A9B-8EE0-817D3D9B882C}" srcOrd="0" destOrd="0" presId="urn:microsoft.com/office/officeart/2009/3/layout/IncreasingArrowsProcess"/>
    <dgm:cxn modelId="{0E2499D4-132D-49E9-A628-643A45CE7BF1}" type="presOf" srcId="{D96C21E9-A39B-40DE-89C2-8E20D3250403}" destId="{82AB62D8-BEF1-4192-8227-FD05BAA42BDC}" srcOrd="0" destOrd="0" presId="urn:microsoft.com/office/officeart/2009/3/layout/IncreasingArrowsProcess"/>
    <dgm:cxn modelId="{F421A003-556F-4C16-8B77-E3EE88509821}" type="presOf" srcId="{1E84E8AC-0B8E-4038-B17B-25AAEAD6DB2F}" destId="{823D707B-2FF5-48A8-A339-EC10D6DACFB2}" srcOrd="0" destOrd="0" presId="urn:microsoft.com/office/officeart/2009/3/layout/IncreasingArrowsProcess"/>
    <dgm:cxn modelId="{164EC38C-21E6-43D7-8728-AE05BD280A90}" type="presOf" srcId="{4513F85A-88DA-4DDD-8DE4-B014982CE35C}" destId="{1F8731CB-D9F4-4187-B9D0-9BE6BEFE1AA5}" srcOrd="0" destOrd="0" presId="urn:microsoft.com/office/officeart/2009/3/layout/IncreasingArrowsProcess"/>
    <dgm:cxn modelId="{440FA41D-4158-4238-B136-D2B26FF9AD07}" type="presOf" srcId="{5468ABAB-85B2-4DEC-9165-0A9ACB2A8ABF}" destId="{FEFCA4B3-7ABC-4C72-9613-1946D4B06354}" srcOrd="0" destOrd="0" presId="urn:microsoft.com/office/officeart/2009/3/layout/IncreasingArrowsProcess"/>
    <dgm:cxn modelId="{E0749C15-949F-42B5-8EAD-1F1759B63F7C}" type="presOf" srcId="{11D0538F-6E3B-4A1C-B5BE-6D8537308F05}" destId="{A0BFE2DF-793F-4F42-9AC5-955CD5ED9778}" srcOrd="0" destOrd="0" presId="urn:microsoft.com/office/officeart/2009/3/layout/IncreasingArrowsProcess"/>
    <dgm:cxn modelId="{FEC4C147-D0C3-431F-9A63-B285473D2B93}" type="presOf" srcId="{FBE273C4-E400-452D-B424-9DF58A4A63DD}" destId="{FE3698EE-FEF8-4C6B-AE6A-37002454B388}" srcOrd="0" destOrd="0" presId="urn:microsoft.com/office/officeart/2009/3/layout/IncreasingArrowsProcess"/>
    <dgm:cxn modelId="{A64C9050-2D0D-4B53-BE4E-F00855F03B4A}" type="presParOf" srcId="{FE3698EE-FEF8-4C6B-AE6A-37002454B388}" destId="{A0BFE2DF-793F-4F42-9AC5-955CD5ED9778}" srcOrd="0" destOrd="0" presId="urn:microsoft.com/office/officeart/2009/3/layout/IncreasingArrowsProcess"/>
    <dgm:cxn modelId="{885DA794-D41B-4E89-A6A9-1968D691468E}" type="presParOf" srcId="{FE3698EE-FEF8-4C6B-AE6A-37002454B388}" destId="{FEFCA4B3-7ABC-4C72-9613-1946D4B06354}" srcOrd="1" destOrd="0" presId="urn:microsoft.com/office/officeart/2009/3/layout/IncreasingArrowsProcess"/>
    <dgm:cxn modelId="{C451E1F0-AD59-49EF-9BD4-52CDB0DC8A56}" type="presParOf" srcId="{FE3698EE-FEF8-4C6B-AE6A-37002454B388}" destId="{823D707B-2FF5-48A8-A339-EC10D6DACFB2}" srcOrd="2" destOrd="0" presId="urn:microsoft.com/office/officeart/2009/3/layout/IncreasingArrowsProcess"/>
    <dgm:cxn modelId="{B3EBE618-80E9-4E0D-B224-C904B6CD64A7}" type="presParOf" srcId="{FE3698EE-FEF8-4C6B-AE6A-37002454B388}" destId="{82AB62D8-BEF1-4192-8227-FD05BAA42BDC}" srcOrd="3" destOrd="0" presId="urn:microsoft.com/office/officeart/2009/3/layout/IncreasingArrowsProcess"/>
    <dgm:cxn modelId="{678F9EDC-641D-4370-A49C-2E410D33B065}" type="presParOf" srcId="{FE3698EE-FEF8-4C6B-AE6A-37002454B388}" destId="{1BF21F74-F3F8-459D-87C0-709505C13A98}" srcOrd="4" destOrd="0" presId="urn:microsoft.com/office/officeart/2009/3/layout/IncreasingArrowsProcess"/>
    <dgm:cxn modelId="{318BA16C-536E-4D29-B7FF-1A5745269F3C}" type="presParOf" srcId="{FE3698EE-FEF8-4C6B-AE6A-37002454B388}" destId="{D0705094-BCC9-4A9B-8EE0-817D3D9B882C}" srcOrd="5" destOrd="0" presId="urn:microsoft.com/office/officeart/2009/3/layout/IncreasingArrowsProcess"/>
    <dgm:cxn modelId="{0807027D-A2F1-4BB8-A50D-45F0FEFB5108}" type="presParOf" srcId="{FE3698EE-FEF8-4C6B-AE6A-37002454B388}" destId="{1F8731CB-D9F4-4187-B9D0-9BE6BEFE1AA5}" srcOrd="6" destOrd="0" presId="urn:microsoft.com/office/officeart/2009/3/layout/IncreasingArrowsProcess"/>
    <dgm:cxn modelId="{6A8FFDC0-51AC-407E-AA1C-2394546DDFA6}" type="presParOf" srcId="{FE3698EE-FEF8-4C6B-AE6A-37002454B388}" destId="{A4C0BCBE-ED46-454D-87D5-777E289B0A28}" srcOrd="7" destOrd="0" presId="urn:microsoft.com/office/officeart/2009/3/layout/IncreasingArrowsProcess"/>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4CD4BC-57D0-46C7-8D15-E9A0AFFC6F7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41B66F5-DD58-4565-A78C-EA072302C064}">
      <dgm:prSet phldrT="[Text]" custT="1"/>
      <dgm:spPr/>
      <dgm:t>
        <a:bodyPr vert="vert270"/>
        <a:lstStyle/>
        <a:p>
          <a:pPr algn="ctr"/>
          <a:r>
            <a:rPr lang="en-US" sz="1200" dirty="0" smtClean="0"/>
            <a:t>2 Sem./Academic Year</a:t>
          </a:r>
          <a:endParaRPr lang="en-US" sz="1200" dirty="0"/>
        </a:p>
      </dgm:t>
    </dgm:pt>
    <dgm:pt modelId="{69DACD5C-FE4C-45AC-A865-F4C9D45C7EAF}" type="parTrans" cxnId="{BBD7490D-8F39-45C2-9B1E-6BBBAD383E08}">
      <dgm:prSet/>
      <dgm:spPr/>
      <dgm:t>
        <a:bodyPr/>
        <a:lstStyle/>
        <a:p>
          <a:endParaRPr lang="en-US"/>
        </a:p>
      </dgm:t>
    </dgm:pt>
    <dgm:pt modelId="{81AFDB2B-8EB3-4483-BDA8-C3E568DB3CE0}" type="sibTrans" cxnId="{BBD7490D-8F39-45C2-9B1E-6BBBAD383E08}">
      <dgm:prSet/>
      <dgm:spPr/>
      <dgm:t>
        <a:bodyPr/>
        <a:lstStyle/>
        <a:p>
          <a:endParaRPr lang="en-US"/>
        </a:p>
      </dgm:t>
    </dgm:pt>
    <dgm:pt modelId="{629707C4-C9BD-4881-8A4A-064ECFBC0221}">
      <dgm:prSet phldrT="[Text]"/>
      <dgm:spPr/>
      <dgm:t>
        <a:bodyPr/>
        <a:lstStyle/>
        <a:p>
          <a:r>
            <a:rPr lang="en-US" dirty="0" smtClean="0"/>
            <a:t>April</a:t>
          </a:r>
          <a:endParaRPr lang="en-US" dirty="0"/>
        </a:p>
      </dgm:t>
    </dgm:pt>
    <dgm:pt modelId="{064C5C59-D57D-4A41-A293-C07054B3FD17}" type="parTrans" cxnId="{4E17414B-DA92-4183-8924-842D864BAD02}">
      <dgm:prSet/>
      <dgm:spPr/>
      <dgm:t>
        <a:bodyPr/>
        <a:lstStyle/>
        <a:p>
          <a:endParaRPr lang="en-US"/>
        </a:p>
      </dgm:t>
    </dgm:pt>
    <dgm:pt modelId="{C10367E4-424D-4D7D-953A-66CCC5B81CBB}" type="sibTrans" cxnId="{4E17414B-DA92-4183-8924-842D864BAD02}">
      <dgm:prSet/>
      <dgm:spPr/>
      <dgm:t>
        <a:bodyPr/>
        <a:lstStyle/>
        <a:p>
          <a:endParaRPr lang="en-US"/>
        </a:p>
      </dgm:t>
    </dgm:pt>
    <dgm:pt modelId="{57331597-FC37-4948-B845-59601E118A4C}">
      <dgm:prSet phldrT="[Text]"/>
      <dgm:spPr/>
      <dgm:t>
        <a:bodyPr/>
        <a:lstStyle/>
        <a:p>
          <a:r>
            <a:rPr lang="en-US" dirty="0" smtClean="0"/>
            <a:t>October</a:t>
          </a:r>
          <a:endParaRPr lang="en-US" dirty="0"/>
        </a:p>
      </dgm:t>
    </dgm:pt>
    <dgm:pt modelId="{94A46E17-9C32-4204-9F24-53FED97120E2}" type="parTrans" cxnId="{9602E6FF-119B-4297-89AA-1B473E6DDCB5}">
      <dgm:prSet/>
      <dgm:spPr/>
      <dgm:t>
        <a:bodyPr/>
        <a:lstStyle/>
        <a:p>
          <a:endParaRPr lang="en-US"/>
        </a:p>
      </dgm:t>
    </dgm:pt>
    <dgm:pt modelId="{D112ADA4-8A7C-4C97-B3D3-F914510D6E89}" type="sibTrans" cxnId="{9602E6FF-119B-4297-89AA-1B473E6DDCB5}">
      <dgm:prSet/>
      <dgm:spPr/>
      <dgm:t>
        <a:bodyPr/>
        <a:lstStyle/>
        <a:p>
          <a:endParaRPr lang="en-US"/>
        </a:p>
      </dgm:t>
    </dgm:pt>
    <dgm:pt modelId="{412B723F-4A85-45F6-B9F9-C3807A9C236B}" type="pres">
      <dgm:prSet presAssocID="{F74CD4BC-57D0-46C7-8D15-E9A0AFFC6F74}" presName="vert0" presStyleCnt="0">
        <dgm:presLayoutVars>
          <dgm:dir/>
          <dgm:animOne val="branch"/>
          <dgm:animLvl val="lvl"/>
        </dgm:presLayoutVars>
      </dgm:prSet>
      <dgm:spPr/>
      <dgm:t>
        <a:bodyPr/>
        <a:lstStyle/>
        <a:p>
          <a:endParaRPr lang="en-US"/>
        </a:p>
      </dgm:t>
    </dgm:pt>
    <dgm:pt modelId="{1BA54827-8063-4BBF-81CC-800E81A95EED}" type="pres">
      <dgm:prSet presAssocID="{F41B66F5-DD58-4565-A78C-EA072302C064}" presName="thickLine" presStyleLbl="alignNode1" presStyleIdx="0" presStyleCnt="1"/>
      <dgm:spPr/>
    </dgm:pt>
    <dgm:pt modelId="{50D3212B-D648-4F64-93BA-6E0DC69D8038}" type="pres">
      <dgm:prSet presAssocID="{F41B66F5-DD58-4565-A78C-EA072302C064}" presName="horz1" presStyleCnt="0"/>
      <dgm:spPr/>
    </dgm:pt>
    <dgm:pt modelId="{C5DD6ACE-DC8C-42EA-884D-5ED24B65384C}" type="pres">
      <dgm:prSet presAssocID="{F41B66F5-DD58-4565-A78C-EA072302C064}" presName="tx1" presStyleLbl="revTx" presStyleIdx="0" presStyleCnt="3"/>
      <dgm:spPr/>
      <dgm:t>
        <a:bodyPr/>
        <a:lstStyle/>
        <a:p>
          <a:endParaRPr lang="en-US"/>
        </a:p>
      </dgm:t>
    </dgm:pt>
    <dgm:pt modelId="{9EC5A6B4-31B1-4421-8124-0C784CFA4BCD}" type="pres">
      <dgm:prSet presAssocID="{F41B66F5-DD58-4565-A78C-EA072302C064}" presName="vert1" presStyleCnt="0"/>
      <dgm:spPr/>
    </dgm:pt>
    <dgm:pt modelId="{D41C19D4-5DD6-4A06-B01F-EF69E6AE6F6A}" type="pres">
      <dgm:prSet presAssocID="{629707C4-C9BD-4881-8A4A-064ECFBC0221}" presName="vertSpace2a" presStyleCnt="0"/>
      <dgm:spPr/>
    </dgm:pt>
    <dgm:pt modelId="{6AC8E973-845D-491C-A679-0E323913EBEF}" type="pres">
      <dgm:prSet presAssocID="{629707C4-C9BD-4881-8A4A-064ECFBC0221}" presName="horz2" presStyleCnt="0"/>
      <dgm:spPr/>
    </dgm:pt>
    <dgm:pt modelId="{92BF25B0-1954-4D68-8B64-7095DFCF8106}" type="pres">
      <dgm:prSet presAssocID="{629707C4-C9BD-4881-8A4A-064ECFBC0221}" presName="horzSpace2" presStyleCnt="0"/>
      <dgm:spPr/>
    </dgm:pt>
    <dgm:pt modelId="{7D923DEC-1964-4B95-8074-2E0798B7511F}" type="pres">
      <dgm:prSet presAssocID="{629707C4-C9BD-4881-8A4A-064ECFBC0221}" presName="tx2" presStyleLbl="revTx" presStyleIdx="1" presStyleCnt="3"/>
      <dgm:spPr/>
      <dgm:t>
        <a:bodyPr/>
        <a:lstStyle/>
        <a:p>
          <a:endParaRPr lang="en-US"/>
        </a:p>
      </dgm:t>
    </dgm:pt>
    <dgm:pt modelId="{751CF130-8BD8-4BF6-8B05-8995DCBF2CAE}" type="pres">
      <dgm:prSet presAssocID="{629707C4-C9BD-4881-8A4A-064ECFBC0221}" presName="vert2" presStyleCnt="0"/>
      <dgm:spPr/>
    </dgm:pt>
    <dgm:pt modelId="{9BF9C7BE-4F1A-4B0E-87D1-FE2C3434DC42}" type="pres">
      <dgm:prSet presAssocID="{629707C4-C9BD-4881-8A4A-064ECFBC0221}" presName="thinLine2b" presStyleLbl="callout" presStyleIdx="0" presStyleCnt="2"/>
      <dgm:spPr/>
    </dgm:pt>
    <dgm:pt modelId="{C03FAECB-083C-4293-BCDD-18AC042111F1}" type="pres">
      <dgm:prSet presAssocID="{629707C4-C9BD-4881-8A4A-064ECFBC0221}" presName="vertSpace2b" presStyleCnt="0"/>
      <dgm:spPr/>
    </dgm:pt>
    <dgm:pt modelId="{D609FD58-DC6A-4BDC-AF67-AD62F8AB64BA}" type="pres">
      <dgm:prSet presAssocID="{57331597-FC37-4948-B845-59601E118A4C}" presName="horz2" presStyleCnt="0"/>
      <dgm:spPr/>
    </dgm:pt>
    <dgm:pt modelId="{A8F66E62-51D7-48BF-ADE5-72E38897A77B}" type="pres">
      <dgm:prSet presAssocID="{57331597-FC37-4948-B845-59601E118A4C}" presName="horzSpace2" presStyleCnt="0"/>
      <dgm:spPr/>
    </dgm:pt>
    <dgm:pt modelId="{5331F656-5919-45E6-A9BE-985FF65DC5BB}" type="pres">
      <dgm:prSet presAssocID="{57331597-FC37-4948-B845-59601E118A4C}" presName="tx2" presStyleLbl="revTx" presStyleIdx="2" presStyleCnt="3"/>
      <dgm:spPr/>
      <dgm:t>
        <a:bodyPr/>
        <a:lstStyle/>
        <a:p>
          <a:endParaRPr lang="en-US"/>
        </a:p>
      </dgm:t>
    </dgm:pt>
    <dgm:pt modelId="{EC9F8427-E3FF-42DF-8AE9-04082C2195A9}" type="pres">
      <dgm:prSet presAssocID="{57331597-FC37-4948-B845-59601E118A4C}" presName="vert2" presStyleCnt="0"/>
      <dgm:spPr/>
    </dgm:pt>
    <dgm:pt modelId="{608B460E-0CCC-4737-B893-11870A327756}" type="pres">
      <dgm:prSet presAssocID="{57331597-FC37-4948-B845-59601E118A4C}" presName="thinLine2b" presStyleLbl="callout" presStyleIdx="1" presStyleCnt="2"/>
      <dgm:spPr/>
    </dgm:pt>
    <dgm:pt modelId="{67EE05A7-035D-4331-BD86-50FDEC59B528}" type="pres">
      <dgm:prSet presAssocID="{57331597-FC37-4948-B845-59601E118A4C}" presName="vertSpace2b" presStyleCnt="0"/>
      <dgm:spPr/>
    </dgm:pt>
  </dgm:ptLst>
  <dgm:cxnLst>
    <dgm:cxn modelId="{4E17414B-DA92-4183-8924-842D864BAD02}" srcId="{F41B66F5-DD58-4565-A78C-EA072302C064}" destId="{629707C4-C9BD-4881-8A4A-064ECFBC0221}" srcOrd="0" destOrd="0" parTransId="{064C5C59-D57D-4A41-A293-C07054B3FD17}" sibTransId="{C10367E4-424D-4D7D-953A-66CCC5B81CBB}"/>
    <dgm:cxn modelId="{924C6BCF-A2D7-4C93-A25A-37876164B684}" type="presOf" srcId="{57331597-FC37-4948-B845-59601E118A4C}" destId="{5331F656-5919-45E6-A9BE-985FF65DC5BB}" srcOrd="0" destOrd="0" presId="urn:microsoft.com/office/officeart/2008/layout/LinedList"/>
    <dgm:cxn modelId="{BBD7490D-8F39-45C2-9B1E-6BBBAD383E08}" srcId="{F74CD4BC-57D0-46C7-8D15-E9A0AFFC6F74}" destId="{F41B66F5-DD58-4565-A78C-EA072302C064}" srcOrd="0" destOrd="0" parTransId="{69DACD5C-FE4C-45AC-A865-F4C9D45C7EAF}" sibTransId="{81AFDB2B-8EB3-4483-BDA8-C3E568DB3CE0}"/>
    <dgm:cxn modelId="{50576CEB-2826-41AD-84B2-E621CE935B38}" type="presOf" srcId="{F41B66F5-DD58-4565-A78C-EA072302C064}" destId="{C5DD6ACE-DC8C-42EA-884D-5ED24B65384C}" srcOrd="0" destOrd="0" presId="urn:microsoft.com/office/officeart/2008/layout/LinedList"/>
    <dgm:cxn modelId="{BBEDD37E-123F-41B6-AC88-E3FD6D798B58}" type="presOf" srcId="{F74CD4BC-57D0-46C7-8D15-E9A0AFFC6F74}" destId="{412B723F-4A85-45F6-B9F9-C3807A9C236B}" srcOrd="0" destOrd="0" presId="urn:microsoft.com/office/officeart/2008/layout/LinedList"/>
    <dgm:cxn modelId="{9602E6FF-119B-4297-89AA-1B473E6DDCB5}" srcId="{F41B66F5-DD58-4565-A78C-EA072302C064}" destId="{57331597-FC37-4948-B845-59601E118A4C}" srcOrd="1" destOrd="0" parTransId="{94A46E17-9C32-4204-9F24-53FED97120E2}" sibTransId="{D112ADA4-8A7C-4C97-B3D3-F914510D6E89}"/>
    <dgm:cxn modelId="{5617A40B-42E7-4A91-8082-312BD3BE18E4}" type="presOf" srcId="{629707C4-C9BD-4881-8A4A-064ECFBC0221}" destId="{7D923DEC-1964-4B95-8074-2E0798B7511F}" srcOrd="0" destOrd="0" presId="urn:microsoft.com/office/officeart/2008/layout/LinedList"/>
    <dgm:cxn modelId="{2F68CEC5-AC11-440D-8213-7D672D4DB917}" type="presParOf" srcId="{412B723F-4A85-45F6-B9F9-C3807A9C236B}" destId="{1BA54827-8063-4BBF-81CC-800E81A95EED}" srcOrd="0" destOrd="0" presId="urn:microsoft.com/office/officeart/2008/layout/LinedList"/>
    <dgm:cxn modelId="{329E196E-366A-4374-BCCB-04533861B7DC}" type="presParOf" srcId="{412B723F-4A85-45F6-B9F9-C3807A9C236B}" destId="{50D3212B-D648-4F64-93BA-6E0DC69D8038}" srcOrd="1" destOrd="0" presId="urn:microsoft.com/office/officeart/2008/layout/LinedList"/>
    <dgm:cxn modelId="{D47FD8D1-9532-41CA-ADEF-CCD0895F7566}" type="presParOf" srcId="{50D3212B-D648-4F64-93BA-6E0DC69D8038}" destId="{C5DD6ACE-DC8C-42EA-884D-5ED24B65384C}" srcOrd="0" destOrd="0" presId="urn:microsoft.com/office/officeart/2008/layout/LinedList"/>
    <dgm:cxn modelId="{2CD9D1F8-07FB-4D7F-B406-1092EBA62F76}" type="presParOf" srcId="{50D3212B-D648-4F64-93BA-6E0DC69D8038}" destId="{9EC5A6B4-31B1-4421-8124-0C784CFA4BCD}" srcOrd="1" destOrd="0" presId="urn:microsoft.com/office/officeart/2008/layout/LinedList"/>
    <dgm:cxn modelId="{EBC6F66F-83AB-4582-91F0-84859F4607A5}" type="presParOf" srcId="{9EC5A6B4-31B1-4421-8124-0C784CFA4BCD}" destId="{D41C19D4-5DD6-4A06-B01F-EF69E6AE6F6A}" srcOrd="0" destOrd="0" presId="urn:microsoft.com/office/officeart/2008/layout/LinedList"/>
    <dgm:cxn modelId="{01032741-1E8C-4FD8-BF96-3DFD701F1E47}" type="presParOf" srcId="{9EC5A6B4-31B1-4421-8124-0C784CFA4BCD}" destId="{6AC8E973-845D-491C-A679-0E323913EBEF}" srcOrd="1" destOrd="0" presId="urn:microsoft.com/office/officeart/2008/layout/LinedList"/>
    <dgm:cxn modelId="{02CB3615-00BF-4F0B-980A-CB2E873C65CA}" type="presParOf" srcId="{6AC8E973-845D-491C-A679-0E323913EBEF}" destId="{92BF25B0-1954-4D68-8B64-7095DFCF8106}" srcOrd="0" destOrd="0" presId="urn:microsoft.com/office/officeart/2008/layout/LinedList"/>
    <dgm:cxn modelId="{2FBE18D5-6998-43C4-A2C4-F1797D34EB91}" type="presParOf" srcId="{6AC8E973-845D-491C-A679-0E323913EBEF}" destId="{7D923DEC-1964-4B95-8074-2E0798B7511F}" srcOrd="1" destOrd="0" presId="urn:microsoft.com/office/officeart/2008/layout/LinedList"/>
    <dgm:cxn modelId="{4B1B48C1-3CF5-45ED-9C35-CCF98AE768B5}" type="presParOf" srcId="{6AC8E973-845D-491C-A679-0E323913EBEF}" destId="{751CF130-8BD8-4BF6-8B05-8995DCBF2CAE}" srcOrd="2" destOrd="0" presId="urn:microsoft.com/office/officeart/2008/layout/LinedList"/>
    <dgm:cxn modelId="{7D7932EA-9F4D-43C4-81FD-9E4036A75184}" type="presParOf" srcId="{9EC5A6B4-31B1-4421-8124-0C784CFA4BCD}" destId="{9BF9C7BE-4F1A-4B0E-87D1-FE2C3434DC42}" srcOrd="2" destOrd="0" presId="urn:microsoft.com/office/officeart/2008/layout/LinedList"/>
    <dgm:cxn modelId="{08920B35-C8EA-49C1-9CAA-697F3C505C1A}" type="presParOf" srcId="{9EC5A6B4-31B1-4421-8124-0C784CFA4BCD}" destId="{C03FAECB-083C-4293-BCDD-18AC042111F1}" srcOrd="3" destOrd="0" presId="urn:microsoft.com/office/officeart/2008/layout/LinedList"/>
    <dgm:cxn modelId="{6F650056-947A-4056-A37A-BC9E9B538E1E}" type="presParOf" srcId="{9EC5A6B4-31B1-4421-8124-0C784CFA4BCD}" destId="{D609FD58-DC6A-4BDC-AF67-AD62F8AB64BA}" srcOrd="4" destOrd="0" presId="urn:microsoft.com/office/officeart/2008/layout/LinedList"/>
    <dgm:cxn modelId="{78C5F2C9-A1A1-49A5-9B8B-4ED38B36EAA6}" type="presParOf" srcId="{D609FD58-DC6A-4BDC-AF67-AD62F8AB64BA}" destId="{A8F66E62-51D7-48BF-ADE5-72E38897A77B}" srcOrd="0" destOrd="0" presId="urn:microsoft.com/office/officeart/2008/layout/LinedList"/>
    <dgm:cxn modelId="{91E483E2-97AA-49B8-AD49-BF985E026162}" type="presParOf" srcId="{D609FD58-DC6A-4BDC-AF67-AD62F8AB64BA}" destId="{5331F656-5919-45E6-A9BE-985FF65DC5BB}" srcOrd="1" destOrd="0" presId="urn:microsoft.com/office/officeart/2008/layout/LinedList"/>
    <dgm:cxn modelId="{4C91D432-FBBE-40AE-9127-D430CF5E6131}" type="presParOf" srcId="{D609FD58-DC6A-4BDC-AF67-AD62F8AB64BA}" destId="{EC9F8427-E3FF-42DF-8AE9-04082C2195A9}" srcOrd="2" destOrd="0" presId="urn:microsoft.com/office/officeart/2008/layout/LinedList"/>
    <dgm:cxn modelId="{BBFBF97F-8D08-4FB5-88C1-E0B526F6FDF0}" type="presParOf" srcId="{9EC5A6B4-31B1-4421-8124-0C784CFA4BCD}" destId="{608B460E-0CCC-4737-B893-11870A327756}" srcOrd="5" destOrd="0" presId="urn:microsoft.com/office/officeart/2008/layout/LinedList"/>
    <dgm:cxn modelId="{A4FBA1E9-C252-4BD1-94E2-7D47D9DC16DE}" type="presParOf" srcId="{9EC5A6B4-31B1-4421-8124-0C784CFA4BCD}" destId="{67EE05A7-035D-4331-BD86-50FDEC59B528}" srcOrd="6" destOrd="0" presId="urn:microsoft.com/office/officeart/2008/layout/LinedList"/>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457A5DD-C409-497D-8B7D-2F102397618F}"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812FDD7B-F518-47B8-827E-AADF541E8A31}">
      <dgm:prSet phldrT="[Text]"/>
      <dgm:spPr/>
      <dgm:t>
        <a:bodyPr/>
        <a:lstStyle/>
        <a:p>
          <a:r>
            <a:rPr lang="en-US" dirty="0" smtClean="0"/>
            <a:t>Ph.D.</a:t>
          </a:r>
          <a:endParaRPr lang="en-US" dirty="0"/>
        </a:p>
      </dgm:t>
    </dgm:pt>
    <dgm:pt modelId="{59E11E9D-0EFA-4CD4-B791-376B8C83A036}" type="parTrans" cxnId="{149A1817-4643-4B16-869F-4010B2653EDA}">
      <dgm:prSet/>
      <dgm:spPr/>
      <dgm:t>
        <a:bodyPr/>
        <a:lstStyle/>
        <a:p>
          <a:endParaRPr lang="en-US"/>
        </a:p>
      </dgm:t>
    </dgm:pt>
    <dgm:pt modelId="{2F0A3DE2-32E3-4959-89ED-CA84DF23A8EF}" type="sibTrans" cxnId="{149A1817-4643-4B16-869F-4010B2653EDA}">
      <dgm:prSet/>
      <dgm:spPr/>
      <dgm:t>
        <a:bodyPr/>
        <a:lstStyle/>
        <a:p>
          <a:endParaRPr lang="en-US"/>
        </a:p>
      </dgm:t>
    </dgm:pt>
    <dgm:pt modelId="{F312D6B5-3505-4D79-B38B-E290C231C162}">
      <dgm:prSet phldrT="[Text]"/>
      <dgm:spPr/>
      <dgm:t>
        <a:bodyPr/>
        <a:lstStyle/>
        <a:p>
          <a:r>
            <a:rPr lang="en-US" dirty="0" smtClean="0"/>
            <a:t>Ph.D.</a:t>
          </a:r>
          <a:endParaRPr lang="en-US" dirty="0"/>
        </a:p>
      </dgm:t>
    </dgm:pt>
    <dgm:pt modelId="{15267A04-C4C9-4627-82FB-65F05AC618AF}" type="parTrans" cxnId="{6B09CD89-32FB-4EFA-BE4A-5F7CAC3CE02B}">
      <dgm:prSet/>
      <dgm:spPr/>
      <dgm:t>
        <a:bodyPr/>
        <a:lstStyle/>
        <a:p>
          <a:endParaRPr lang="en-US"/>
        </a:p>
      </dgm:t>
    </dgm:pt>
    <dgm:pt modelId="{D414F66B-ECF5-446E-914E-DD2F4647E72D}" type="sibTrans" cxnId="{6B09CD89-32FB-4EFA-BE4A-5F7CAC3CE02B}">
      <dgm:prSet/>
      <dgm:spPr/>
      <dgm:t>
        <a:bodyPr/>
        <a:lstStyle/>
        <a:p>
          <a:endParaRPr lang="en-US"/>
        </a:p>
      </dgm:t>
    </dgm:pt>
    <dgm:pt modelId="{169829C7-220F-4DD2-9BB4-ABAFB27D78D9}">
      <dgm:prSet phldrT="[Text]"/>
      <dgm:spPr/>
      <dgm:t>
        <a:bodyPr/>
        <a:lstStyle/>
        <a:p>
          <a:r>
            <a:rPr lang="en-US" dirty="0" err="1" smtClean="0"/>
            <a:t>Cyb</a:t>
          </a:r>
          <a:r>
            <a:rPr lang="en-US" dirty="0" smtClean="0"/>
            <a:t>. Sec.</a:t>
          </a:r>
          <a:endParaRPr lang="en-US" dirty="0"/>
        </a:p>
      </dgm:t>
    </dgm:pt>
    <dgm:pt modelId="{652433A4-15B8-4066-A721-30B708D689A6}" type="parTrans" cxnId="{2EE1DBF8-4D6C-47DF-AD00-16B55FA2CC7E}">
      <dgm:prSet/>
      <dgm:spPr/>
      <dgm:t>
        <a:bodyPr/>
        <a:lstStyle/>
        <a:p>
          <a:endParaRPr lang="en-US"/>
        </a:p>
      </dgm:t>
    </dgm:pt>
    <dgm:pt modelId="{51F7F7B2-C9DE-45D9-8241-1B50B7BA360A}" type="sibTrans" cxnId="{2EE1DBF8-4D6C-47DF-AD00-16B55FA2CC7E}">
      <dgm:prSet/>
      <dgm:spPr/>
      <dgm:t>
        <a:bodyPr/>
        <a:lstStyle/>
        <a:p>
          <a:endParaRPr lang="en-US"/>
        </a:p>
      </dgm:t>
    </dgm:pt>
    <dgm:pt modelId="{85EA5333-48CD-409E-8B8E-BC4D5FD74005}">
      <dgm:prSet phldrT="[Text]"/>
      <dgm:spPr/>
      <dgm:t>
        <a:bodyPr/>
        <a:lstStyle/>
        <a:p>
          <a:r>
            <a:rPr lang="en-US" dirty="0" smtClean="0"/>
            <a:t>Comp.</a:t>
          </a:r>
          <a:endParaRPr lang="en-US" dirty="0"/>
        </a:p>
      </dgm:t>
    </dgm:pt>
    <dgm:pt modelId="{655F1E71-831A-48BF-8757-5147FE881428}" type="parTrans" cxnId="{A4974701-1EA7-4557-BFF7-C8A8B712C25A}">
      <dgm:prSet/>
      <dgm:spPr/>
      <dgm:t>
        <a:bodyPr/>
        <a:lstStyle/>
        <a:p>
          <a:endParaRPr lang="en-US"/>
        </a:p>
      </dgm:t>
    </dgm:pt>
    <dgm:pt modelId="{CC2ED018-4D1C-4CE7-9050-4CB0CD9C58E2}" type="sibTrans" cxnId="{A4974701-1EA7-4557-BFF7-C8A8B712C25A}">
      <dgm:prSet/>
      <dgm:spPr/>
      <dgm:t>
        <a:bodyPr/>
        <a:lstStyle/>
        <a:p>
          <a:endParaRPr lang="en-US"/>
        </a:p>
      </dgm:t>
    </dgm:pt>
    <dgm:pt modelId="{C8401B57-B2CF-4326-8A19-B64072987E28}">
      <dgm:prSet phldrT="[Text]"/>
      <dgm:spPr/>
      <dgm:t>
        <a:bodyPr/>
        <a:lstStyle/>
        <a:p>
          <a:r>
            <a:rPr lang="en-US" dirty="0" smtClean="0"/>
            <a:t>Ph.D.</a:t>
          </a:r>
          <a:endParaRPr lang="en-US" dirty="0"/>
        </a:p>
      </dgm:t>
    </dgm:pt>
    <dgm:pt modelId="{7362460F-18DE-4B8A-BE7E-10096903DFF1}" type="parTrans" cxnId="{B0F3D8CB-595B-40A6-84AC-C3D59925F698}">
      <dgm:prSet/>
      <dgm:spPr/>
      <dgm:t>
        <a:bodyPr/>
        <a:lstStyle/>
        <a:p>
          <a:endParaRPr lang="en-US"/>
        </a:p>
      </dgm:t>
    </dgm:pt>
    <dgm:pt modelId="{2AE05AA5-9DD7-4859-BBED-E737C73743FB}" type="sibTrans" cxnId="{B0F3D8CB-595B-40A6-84AC-C3D59925F698}">
      <dgm:prSet/>
      <dgm:spPr/>
      <dgm:t>
        <a:bodyPr/>
        <a:lstStyle/>
        <a:p>
          <a:endParaRPr lang="en-US"/>
        </a:p>
      </dgm:t>
    </dgm:pt>
    <dgm:pt modelId="{49074AC7-C02F-4B97-9594-98D24DC3E53A}">
      <dgm:prSet phldrT="[Text]"/>
      <dgm:spPr/>
      <dgm:t>
        <a:bodyPr/>
        <a:lstStyle/>
        <a:p>
          <a:r>
            <a:rPr lang="en-US" dirty="0" smtClean="0"/>
            <a:t>AI&amp;ML</a:t>
          </a:r>
          <a:endParaRPr lang="en-US" dirty="0"/>
        </a:p>
      </dgm:t>
    </dgm:pt>
    <dgm:pt modelId="{DF24456B-DD79-4F54-AF1B-74BE5B85EE1D}" type="parTrans" cxnId="{06499A86-909E-4E8A-A6FB-701D8FAAA1E7}">
      <dgm:prSet/>
      <dgm:spPr/>
      <dgm:t>
        <a:bodyPr/>
        <a:lstStyle/>
        <a:p>
          <a:endParaRPr lang="en-US"/>
        </a:p>
      </dgm:t>
    </dgm:pt>
    <dgm:pt modelId="{D2A7F489-CDCB-42F9-ABA4-25A449ABAB78}" type="sibTrans" cxnId="{06499A86-909E-4E8A-A6FB-701D8FAAA1E7}">
      <dgm:prSet/>
      <dgm:spPr/>
      <dgm:t>
        <a:bodyPr/>
        <a:lstStyle/>
        <a:p>
          <a:endParaRPr lang="en-US"/>
        </a:p>
      </dgm:t>
    </dgm:pt>
    <dgm:pt modelId="{88D102E8-0214-46EB-9E99-488A3FD2892B}">
      <dgm:prSet phldrT="[Text]"/>
      <dgm:spPr/>
      <dgm:t>
        <a:bodyPr/>
        <a:lstStyle/>
        <a:p>
          <a:r>
            <a:rPr lang="en-US" dirty="0" smtClean="0"/>
            <a:t>Ph.D.</a:t>
          </a:r>
          <a:endParaRPr lang="en-US" dirty="0"/>
        </a:p>
      </dgm:t>
    </dgm:pt>
    <dgm:pt modelId="{01DA1857-8DDA-427C-AB6A-E9C55B15ECF3}" type="parTrans" cxnId="{1B02151A-81AC-4C4A-B8D8-10DBB393AC46}">
      <dgm:prSet/>
      <dgm:spPr/>
      <dgm:t>
        <a:bodyPr/>
        <a:lstStyle/>
        <a:p>
          <a:endParaRPr lang="en-US"/>
        </a:p>
      </dgm:t>
    </dgm:pt>
    <dgm:pt modelId="{5412FEC6-3C5F-4CB1-AC0F-403B0D5E5F70}" type="sibTrans" cxnId="{1B02151A-81AC-4C4A-B8D8-10DBB393AC46}">
      <dgm:prSet/>
      <dgm:spPr/>
      <dgm:t>
        <a:bodyPr/>
        <a:lstStyle/>
        <a:p>
          <a:endParaRPr lang="en-US"/>
        </a:p>
      </dgm:t>
    </dgm:pt>
    <dgm:pt modelId="{AC64F47D-25AE-4AC7-8F80-81E509AC7279}">
      <dgm:prSet phldrT="[Text]"/>
      <dgm:spPr/>
      <dgm:t>
        <a:bodyPr/>
        <a:lstStyle/>
        <a:p>
          <a:r>
            <a:rPr lang="en-US" dirty="0" smtClean="0"/>
            <a:t>DS</a:t>
          </a:r>
          <a:endParaRPr lang="en-US" dirty="0"/>
        </a:p>
      </dgm:t>
    </dgm:pt>
    <dgm:pt modelId="{0576D00B-89B2-4E15-A64F-BB666B6D8C9A}" type="parTrans" cxnId="{00217BD7-FFC4-4808-A92B-46833E00789A}">
      <dgm:prSet/>
      <dgm:spPr/>
      <dgm:t>
        <a:bodyPr/>
        <a:lstStyle/>
        <a:p>
          <a:endParaRPr lang="en-US"/>
        </a:p>
      </dgm:t>
    </dgm:pt>
    <dgm:pt modelId="{FC258C1D-7436-4EE7-8866-6EF97411C001}" type="sibTrans" cxnId="{00217BD7-FFC4-4808-A92B-46833E00789A}">
      <dgm:prSet/>
      <dgm:spPr/>
      <dgm:t>
        <a:bodyPr/>
        <a:lstStyle/>
        <a:p>
          <a:endParaRPr lang="en-US"/>
        </a:p>
      </dgm:t>
    </dgm:pt>
    <dgm:pt modelId="{5622855E-57A3-44EB-8DFD-1C5C2150AFFE}" type="pres">
      <dgm:prSet presAssocID="{3457A5DD-C409-497D-8B7D-2F102397618F}" presName="Name0" presStyleCnt="0">
        <dgm:presLayoutVars>
          <dgm:dir/>
          <dgm:animLvl val="lvl"/>
          <dgm:resizeHandles/>
        </dgm:presLayoutVars>
      </dgm:prSet>
      <dgm:spPr/>
      <dgm:t>
        <a:bodyPr/>
        <a:lstStyle/>
        <a:p>
          <a:endParaRPr lang="en-US"/>
        </a:p>
      </dgm:t>
    </dgm:pt>
    <dgm:pt modelId="{EE04091E-0EA5-404A-97B4-43B70AFB38E6}" type="pres">
      <dgm:prSet presAssocID="{812FDD7B-F518-47B8-827E-AADF541E8A31}" presName="linNode" presStyleCnt="0"/>
      <dgm:spPr/>
    </dgm:pt>
    <dgm:pt modelId="{DD521FCB-3EF9-4F48-8F88-01FD8D7FF8AE}" type="pres">
      <dgm:prSet presAssocID="{812FDD7B-F518-47B8-827E-AADF541E8A31}" presName="parentShp" presStyleLbl="node1" presStyleIdx="0" presStyleCnt="4">
        <dgm:presLayoutVars>
          <dgm:bulletEnabled val="1"/>
        </dgm:presLayoutVars>
      </dgm:prSet>
      <dgm:spPr/>
      <dgm:t>
        <a:bodyPr/>
        <a:lstStyle/>
        <a:p>
          <a:endParaRPr lang="en-US"/>
        </a:p>
      </dgm:t>
    </dgm:pt>
    <dgm:pt modelId="{781BC044-EF21-4557-B1AE-BC522734ACD5}" type="pres">
      <dgm:prSet presAssocID="{812FDD7B-F518-47B8-827E-AADF541E8A31}" presName="childShp" presStyleLbl="bgAccFollowNode1" presStyleIdx="0" presStyleCnt="4">
        <dgm:presLayoutVars>
          <dgm:bulletEnabled val="1"/>
        </dgm:presLayoutVars>
      </dgm:prSet>
      <dgm:spPr/>
      <dgm:t>
        <a:bodyPr/>
        <a:lstStyle/>
        <a:p>
          <a:endParaRPr lang="en-US"/>
        </a:p>
      </dgm:t>
    </dgm:pt>
    <dgm:pt modelId="{0B34EE52-4A39-4F3E-8843-C5309259330A}" type="pres">
      <dgm:prSet presAssocID="{2F0A3DE2-32E3-4959-89ED-CA84DF23A8EF}" presName="spacing" presStyleCnt="0"/>
      <dgm:spPr/>
    </dgm:pt>
    <dgm:pt modelId="{B1BE31F7-3A02-49E9-B32D-44B8731E1786}" type="pres">
      <dgm:prSet presAssocID="{F312D6B5-3505-4D79-B38B-E290C231C162}" presName="linNode" presStyleCnt="0"/>
      <dgm:spPr/>
    </dgm:pt>
    <dgm:pt modelId="{31EFC31A-84DD-422F-9067-9F9E2886E930}" type="pres">
      <dgm:prSet presAssocID="{F312D6B5-3505-4D79-B38B-E290C231C162}" presName="parentShp" presStyleLbl="node1" presStyleIdx="1" presStyleCnt="4">
        <dgm:presLayoutVars>
          <dgm:bulletEnabled val="1"/>
        </dgm:presLayoutVars>
      </dgm:prSet>
      <dgm:spPr/>
      <dgm:t>
        <a:bodyPr/>
        <a:lstStyle/>
        <a:p>
          <a:endParaRPr lang="en-US"/>
        </a:p>
      </dgm:t>
    </dgm:pt>
    <dgm:pt modelId="{A342E865-CB31-44B5-B6B2-9C953D6AC69A}" type="pres">
      <dgm:prSet presAssocID="{F312D6B5-3505-4D79-B38B-E290C231C162}" presName="childShp" presStyleLbl="bgAccFollowNode1" presStyleIdx="1" presStyleCnt="4">
        <dgm:presLayoutVars>
          <dgm:bulletEnabled val="1"/>
        </dgm:presLayoutVars>
      </dgm:prSet>
      <dgm:spPr/>
      <dgm:t>
        <a:bodyPr/>
        <a:lstStyle/>
        <a:p>
          <a:endParaRPr lang="en-US"/>
        </a:p>
      </dgm:t>
    </dgm:pt>
    <dgm:pt modelId="{2925BF95-A2DE-4F50-8497-1A89C2F6C0B7}" type="pres">
      <dgm:prSet presAssocID="{D414F66B-ECF5-446E-914E-DD2F4647E72D}" presName="spacing" presStyleCnt="0"/>
      <dgm:spPr/>
    </dgm:pt>
    <dgm:pt modelId="{BB79EA0E-DC82-43F7-8B58-8EAAC1E0A92D}" type="pres">
      <dgm:prSet presAssocID="{C8401B57-B2CF-4326-8A19-B64072987E28}" presName="linNode" presStyleCnt="0"/>
      <dgm:spPr/>
    </dgm:pt>
    <dgm:pt modelId="{744E8C45-E66D-453F-A26A-81A8F026D172}" type="pres">
      <dgm:prSet presAssocID="{C8401B57-B2CF-4326-8A19-B64072987E28}" presName="parentShp" presStyleLbl="node1" presStyleIdx="2" presStyleCnt="4">
        <dgm:presLayoutVars>
          <dgm:bulletEnabled val="1"/>
        </dgm:presLayoutVars>
      </dgm:prSet>
      <dgm:spPr/>
      <dgm:t>
        <a:bodyPr/>
        <a:lstStyle/>
        <a:p>
          <a:endParaRPr lang="en-US"/>
        </a:p>
      </dgm:t>
    </dgm:pt>
    <dgm:pt modelId="{C939F55F-7986-4004-9670-F7D5677A9252}" type="pres">
      <dgm:prSet presAssocID="{C8401B57-B2CF-4326-8A19-B64072987E28}" presName="childShp" presStyleLbl="bgAccFollowNode1" presStyleIdx="2" presStyleCnt="4">
        <dgm:presLayoutVars>
          <dgm:bulletEnabled val="1"/>
        </dgm:presLayoutVars>
      </dgm:prSet>
      <dgm:spPr/>
      <dgm:t>
        <a:bodyPr/>
        <a:lstStyle/>
        <a:p>
          <a:endParaRPr lang="en-US"/>
        </a:p>
      </dgm:t>
    </dgm:pt>
    <dgm:pt modelId="{9AA17821-C93E-4869-8918-ECDEA937CB54}" type="pres">
      <dgm:prSet presAssocID="{2AE05AA5-9DD7-4859-BBED-E737C73743FB}" presName="spacing" presStyleCnt="0"/>
      <dgm:spPr/>
    </dgm:pt>
    <dgm:pt modelId="{5E8BF9FA-F43E-434B-9B6F-601753043B34}" type="pres">
      <dgm:prSet presAssocID="{88D102E8-0214-46EB-9E99-488A3FD2892B}" presName="linNode" presStyleCnt="0"/>
      <dgm:spPr/>
    </dgm:pt>
    <dgm:pt modelId="{D10B6095-7967-42B5-B4DF-CFB13DF095F0}" type="pres">
      <dgm:prSet presAssocID="{88D102E8-0214-46EB-9E99-488A3FD2892B}" presName="parentShp" presStyleLbl="node1" presStyleIdx="3" presStyleCnt="4">
        <dgm:presLayoutVars>
          <dgm:bulletEnabled val="1"/>
        </dgm:presLayoutVars>
      </dgm:prSet>
      <dgm:spPr/>
      <dgm:t>
        <a:bodyPr/>
        <a:lstStyle/>
        <a:p>
          <a:endParaRPr lang="en-US"/>
        </a:p>
      </dgm:t>
    </dgm:pt>
    <dgm:pt modelId="{B85BCF42-4E3B-4AE5-A5C4-4CA11DCD78CD}" type="pres">
      <dgm:prSet presAssocID="{88D102E8-0214-46EB-9E99-488A3FD2892B}" presName="childShp" presStyleLbl="bgAccFollowNode1" presStyleIdx="3" presStyleCnt="4">
        <dgm:presLayoutVars>
          <dgm:bulletEnabled val="1"/>
        </dgm:presLayoutVars>
      </dgm:prSet>
      <dgm:spPr/>
      <dgm:t>
        <a:bodyPr/>
        <a:lstStyle/>
        <a:p>
          <a:endParaRPr lang="en-US"/>
        </a:p>
      </dgm:t>
    </dgm:pt>
  </dgm:ptLst>
  <dgm:cxnLst>
    <dgm:cxn modelId="{0543D6DF-5EE5-44BF-A175-0B6E2F62BCFA}" type="presOf" srcId="{85EA5333-48CD-409E-8B8E-BC4D5FD74005}" destId="{781BC044-EF21-4557-B1AE-BC522734ACD5}" srcOrd="0" destOrd="0" presId="urn:microsoft.com/office/officeart/2005/8/layout/vList6"/>
    <dgm:cxn modelId="{BEF766E3-A0E4-444F-AF76-0BAAC1F478C4}" type="presOf" srcId="{F312D6B5-3505-4D79-B38B-E290C231C162}" destId="{31EFC31A-84DD-422F-9067-9F9E2886E930}" srcOrd="0" destOrd="0" presId="urn:microsoft.com/office/officeart/2005/8/layout/vList6"/>
    <dgm:cxn modelId="{B0F3D8CB-595B-40A6-84AC-C3D59925F698}" srcId="{3457A5DD-C409-497D-8B7D-2F102397618F}" destId="{C8401B57-B2CF-4326-8A19-B64072987E28}" srcOrd="2" destOrd="0" parTransId="{7362460F-18DE-4B8A-BE7E-10096903DFF1}" sibTransId="{2AE05AA5-9DD7-4859-BBED-E737C73743FB}"/>
    <dgm:cxn modelId="{6B09CD89-32FB-4EFA-BE4A-5F7CAC3CE02B}" srcId="{3457A5DD-C409-497D-8B7D-2F102397618F}" destId="{F312D6B5-3505-4D79-B38B-E290C231C162}" srcOrd="1" destOrd="0" parTransId="{15267A04-C4C9-4627-82FB-65F05AC618AF}" sibTransId="{D414F66B-ECF5-446E-914E-DD2F4647E72D}"/>
    <dgm:cxn modelId="{6F1328EB-103C-46E4-9A75-8F7F736BBDB0}" type="presOf" srcId="{49074AC7-C02F-4B97-9594-98D24DC3E53A}" destId="{C939F55F-7986-4004-9670-F7D5677A9252}" srcOrd="0" destOrd="0" presId="urn:microsoft.com/office/officeart/2005/8/layout/vList6"/>
    <dgm:cxn modelId="{1B02151A-81AC-4C4A-B8D8-10DBB393AC46}" srcId="{3457A5DD-C409-497D-8B7D-2F102397618F}" destId="{88D102E8-0214-46EB-9E99-488A3FD2892B}" srcOrd="3" destOrd="0" parTransId="{01DA1857-8DDA-427C-AB6A-E9C55B15ECF3}" sibTransId="{5412FEC6-3C5F-4CB1-AC0F-403B0D5E5F70}"/>
    <dgm:cxn modelId="{410A150C-5EB8-499C-B16C-AB1F47DE2C2D}" type="presOf" srcId="{812FDD7B-F518-47B8-827E-AADF541E8A31}" destId="{DD521FCB-3EF9-4F48-8F88-01FD8D7FF8AE}" srcOrd="0" destOrd="0" presId="urn:microsoft.com/office/officeart/2005/8/layout/vList6"/>
    <dgm:cxn modelId="{2EE1DBF8-4D6C-47DF-AD00-16B55FA2CC7E}" srcId="{F312D6B5-3505-4D79-B38B-E290C231C162}" destId="{169829C7-220F-4DD2-9BB4-ABAFB27D78D9}" srcOrd="0" destOrd="0" parTransId="{652433A4-15B8-4066-A721-30B708D689A6}" sibTransId="{51F7F7B2-C9DE-45D9-8241-1B50B7BA360A}"/>
    <dgm:cxn modelId="{06499A86-909E-4E8A-A6FB-701D8FAAA1E7}" srcId="{C8401B57-B2CF-4326-8A19-B64072987E28}" destId="{49074AC7-C02F-4B97-9594-98D24DC3E53A}" srcOrd="0" destOrd="0" parTransId="{DF24456B-DD79-4F54-AF1B-74BE5B85EE1D}" sibTransId="{D2A7F489-CDCB-42F9-ABA4-25A449ABAB78}"/>
    <dgm:cxn modelId="{1DB83B4A-73AC-46B0-95CC-46EBF79341F2}" type="presOf" srcId="{AC64F47D-25AE-4AC7-8F80-81E509AC7279}" destId="{B85BCF42-4E3B-4AE5-A5C4-4CA11DCD78CD}" srcOrd="0" destOrd="0" presId="urn:microsoft.com/office/officeart/2005/8/layout/vList6"/>
    <dgm:cxn modelId="{4AFC64DF-0D2D-4401-AA48-824AC0E20E02}" type="presOf" srcId="{C8401B57-B2CF-4326-8A19-B64072987E28}" destId="{744E8C45-E66D-453F-A26A-81A8F026D172}" srcOrd="0" destOrd="0" presId="urn:microsoft.com/office/officeart/2005/8/layout/vList6"/>
    <dgm:cxn modelId="{769C7BF3-EAA6-488A-B4E6-DEF4EE7B72AE}" type="presOf" srcId="{3457A5DD-C409-497D-8B7D-2F102397618F}" destId="{5622855E-57A3-44EB-8DFD-1C5C2150AFFE}" srcOrd="0" destOrd="0" presId="urn:microsoft.com/office/officeart/2005/8/layout/vList6"/>
    <dgm:cxn modelId="{0DE469C0-5A64-42A0-A645-13759177B026}" type="presOf" srcId="{169829C7-220F-4DD2-9BB4-ABAFB27D78D9}" destId="{A342E865-CB31-44B5-B6B2-9C953D6AC69A}" srcOrd="0" destOrd="0" presId="urn:microsoft.com/office/officeart/2005/8/layout/vList6"/>
    <dgm:cxn modelId="{A4974701-1EA7-4557-BFF7-C8A8B712C25A}" srcId="{812FDD7B-F518-47B8-827E-AADF541E8A31}" destId="{85EA5333-48CD-409E-8B8E-BC4D5FD74005}" srcOrd="0" destOrd="0" parTransId="{655F1E71-831A-48BF-8757-5147FE881428}" sibTransId="{CC2ED018-4D1C-4CE7-9050-4CB0CD9C58E2}"/>
    <dgm:cxn modelId="{00217BD7-FFC4-4808-A92B-46833E00789A}" srcId="{88D102E8-0214-46EB-9E99-488A3FD2892B}" destId="{AC64F47D-25AE-4AC7-8F80-81E509AC7279}" srcOrd="0" destOrd="0" parTransId="{0576D00B-89B2-4E15-A64F-BB666B6D8C9A}" sibTransId="{FC258C1D-7436-4EE7-8866-6EF97411C001}"/>
    <dgm:cxn modelId="{620DBFAF-713C-47C5-B4E1-46DC12542D50}" type="presOf" srcId="{88D102E8-0214-46EB-9E99-488A3FD2892B}" destId="{D10B6095-7967-42B5-B4DF-CFB13DF095F0}" srcOrd="0" destOrd="0" presId="urn:microsoft.com/office/officeart/2005/8/layout/vList6"/>
    <dgm:cxn modelId="{149A1817-4643-4B16-869F-4010B2653EDA}" srcId="{3457A5DD-C409-497D-8B7D-2F102397618F}" destId="{812FDD7B-F518-47B8-827E-AADF541E8A31}" srcOrd="0" destOrd="0" parTransId="{59E11E9D-0EFA-4CD4-B791-376B8C83A036}" sibTransId="{2F0A3DE2-32E3-4959-89ED-CA84DF23A8EF}"/>
    <dgm:cxn modelId="{29AA2D18-84EE-4898-8A16-04DEE231D007}" type="presParOf" srcId="{5622855E-57A3-44EB-8DFD-1C5C2150AFFE}" destId="{EE04091E-0EA5-404A-97B4-43B70AFB38E6}" srcOrd="0" destOrd="0" presId="urn:microsoft.com/office/officeart/2005/8/layout/vList6"/>
    <dgm:cxn modelId="{68A28253-A667-4AE8-9BF3-290C570090C3}" type="presParOf" srcId="{EE04091E-0EA5-404A-97B4-43B70AFB38E6}" destId="{DD521FCB-3EF9-4F48-8F88-01FD8D7FF8AE}" srcOrd="0" destOrd="0" presId="urn:microsoft.com/office/officeart/2005/8/layout/vList6"/>
    <dgm:cxn modelId="{7D4CBA25-F7CE-4D70-9B32-1B881566208A}" type="presParOf" srcId="{EE04091E-0EA5-404A-97B4-43B70AFB38E6}" destId="{781BC044-EF21-4557-B1AE-BC522734ACD5}" srcOrd="1" destOrd="0" presId="urn:microsoft.com/office/officeart/2005/8/layout/vList6"/>
    <dgm:cxn modelId="{5B099916-2C95-4949-9B4B-0096C46D0849}" type="presParOf" srcId="{5622855E-57A3-44EB-8DFD-1C5C2150AFFE}" destId="{0B34EE52-4A39-4F3E-8843-C5309259330A}" srcOrd="1" destOrd="0" presId="urn:microsoft.com/office/officeart/2005/8/layout/vList6"/>
    <dgm:cxn modelId="{071B7FD2-EB32-43CE-9335-5961A504FDD5}" type="presParOf" srcId="{5622855E-57A3-44EB-8DFD-1C5C2150AFFE}" destId="{B1BE31F7-3A02-49E9-B32D-44B8731E1786}" srcOrd="2" destOrd="0" presId="urn:microsoft.com/office/officeart/2005/8/layout/vList6"/>
    <dgm:cxn modelId="{84C4C412-EC4D-4B6A-9CBB-0F72583B083B}" type="presParOf" srcId="{B1BE31F7-3A02-49E9-B32D-44B8731E1786}" destId="{31EFC31A-84DD-422F-9067-9F9E2886E930}" srcOrd="0" destOrd="0" presId="urn:microsoft.com/office/officeart/2005/8/layout/vList6"/>
    <dgm:cxn modelId="{5BCC9F63-1380-4687-A573-D0EAF6F1D7CB}" type="presParOf" srcId="{B1BE31F7-3A02-49E9-B32D-44B8731E1786}" destId="{A342E865-CB31-44B5-B6B2-9C953D6AC69A}" srcOrd="1" destOrd="0" presId="urn:microsoft.com/office/officeart/2005/8/layout/vList6"/>
    <dgm:cxn modelId="{5909C445-0435-44FC-8BBB-EA6D840D8830}" type="presParOf" srcId="{5622855E-57A3-44EB-8DFD-1C5C2150AFFE}" destId="{2925BF95-A2DE-4F50-8497-1A89C2F6C0B7}" srcOrd="3" destOrd="0" presId="urn:microsoft.com/office/officeart/2005/8/layout/vList6"/>
    <dgm:cxn modelId="{AEA0FAE2-E431-468C-ACE2-51D4FE08B5F4}" type="presParOf" srcId="{5622855E-57A3-44EB-8DFD-1C5C2150AFFE}" destId="{BB79EA0E-DC82-43F7-8B58-8EAAC1E0A92D}" srcOrd="4" destOrd="0" presId="urn:microsoft.com/office/officeart/2005/8/layout/vList6"/>
    <dgm:cxn modelId="{CCFE0B3C-8380-4A22-8948-0B5B4169C685}" type="presParOf" srcId="{BB79EA0E-DC82-43F7-8B58-8EAAC1E0A92D}" destId="{744E8C45-E66D-453F-A26A-81A8F026D172}" srcOrd="0" destOrd="0" presId="urn:microsoft.com/office/officeart/2005/8/layout/vList6"/>
    <dgm:cxn modelId="{E514F865-B813-46D8-90D8-D37ACFC030F4}" type="presParOf" srcId="{BB79EA0E-DC82-43F7-8B58-8EAAC1E0A92D}" destId="{C939F55F-7986-4004-9670-F7D5677A9252}" srcOrd="1" destOrd="0" presId="urn:microsoft.com/office/officeart/2005/8/layout/vList6"/>
    <dgm:cxn modelId="{96CD8D15-61C5-446E-B411-2497A1778EB6}" type="presParOf" srcId="{5622855E-57A3-44EB-8DFD-1C5C2150AFFE}" destId="{9AA17821-C93E-4869-8918-ECDEA937CB54}" srcOrd="5" destOrd="0" presId="urn:microsoft.com/office/officeart/2005/8/layout/vList6"/>
    <dgm:cxn modelId="{27DAA5DA-E984-462E-BC19-D81F322C7FD6}" type="presParOf" srcId="{5622855E-57A3-44EB-8DFD-1C5C2150AFFE}" destId="{5E8BF9FA-F43E-434B-9B6F-601753043B34}" srcOrd="6" destOrd="0" presId="urn:microsoft.com/office/officeart/2005/8/layout/vList6"/>
    <dgm:cxn modelId="{AE13BDB8-0D76-4489-A940-F3E711134527}" type="presParOf" srcId="{5E8BF9FA-F43E-434B-9B6F-601753043B34}" destId="{D10B6095-7967-42B5-B4DF-CFB13DF095F0}" srcOrd="0" destOrd="0" presId="urn:microsoft.com/office/officeart/2005/8/layout/vList6"/>
    <dgm:cxn modelId="{556355D9-ABA6-4EE9-8AAD-EBF5940C7CE7}" type="presParOf" srcId="{5E8BF9FA-F43E-434B-9B6F-601753043B34}" destId="{B85BCF42-4E3B-4AE5-A5C4-4CA11DCD78CD}" srcOrd="1" destOrd="0" presId="urn:microsoft.com/office/officeart/2005/8/layout/vList6"/>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BE273C4-E400-452D-B424-9DF58A4A63DD}"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1E84E8AC-0B8E-4038-B17B-25AAEAD6DB2F}">
      <dgm:prSet phldrT="[Text]"/>
      <dgm:spPr/>
      <dgm:t>
        <a:bodyPr/>
        <a:lstStyle/>
        <a:p>
          <a:r>
            <a:rPr lang="en-US" dirty="0" smtClean="0"/>
            <a:t>Core Courses</a:t>
          </a:r>
          <a:endParaRPr lang="en-US" dirty="0"/>
        </a:p>
      </dgm:t>
    </dgm:pt>
    <dgm:pt modelId="{F96419DF-53C7-4DC2-85C5-D8AE5EE5FA68}" type="parTrans" cxnId="{98B83DE1-9688-4BD9-A517-326F0C0ED342}">
      <dgm:prSet/>
      <dgm:spPr/>
      <dgm:t>
        <a:bodyPr/>
        <a:lstStyle/>
        <a:p>
          <a:endParaRPr lang="en-US"/>
        </a:p>
      </dgm:t>
    </dgm:pt>
    <dgm:pt modelId="{A3DA0E2F-7047-470A-8C24-AE6F7BEE62A6}" type="sibTrans" cxnId="{98B83DE1-9688-4BD9-A517-326F0C0ED342}">
      <dgm:prSet/>
      <dgm:spPr/>
      <dgm:t>
        <a:bodyPr/>
        <a:lstStyle/>
        <a:p>
          <a:endParaRPr lang="en-US"/>
        </a:p>
      </dgm:t>
    </dgm:pt>
    <dgm:pt modelId="{D96C21E9-A39B-40DE-89C2-8E20D3250403}">
      <dgm:prSet phldrT="[Text]"/>
      <dgm:spPr/>
      <dgm:t>
        <a:bodyPr/>
        <a:lstStyle/>
        <a:p>
          <a:r>
            <a:rPr lang="en-US" dirty="0" smtClean="0"/>
            <a:t>4 out of 6</a:t>
          </a:r>
        </a:p>
        <a:p>
          <a:r>
            <a:rPr lang="en-US" dirty="0" smtClean="0"/>
            <a:t>12 Cr. Hr.</a:t>
          </a:r>
          <a:endParaRPr lang="en-US" dirty="0"/>
        </a:p>
      </dgm:t>
    </dgm:pt>
    <dgm:pt modelId="{CE954E4B-FC48-4AEC-9E88-616574E18621}" type="parTrans" cxnId="{B6D96317-8400-4E44-872E-322E0CE4FBE5}">
      <dgm:prSet/>
      <dgm:spPr/>
      <dgm:t>
        <a:bodyPr/>
        <a:lstStyle/>
        <a:p>
          <a:endParaRPr lang="en-US"/>
        </a:p>
      </dgm:t>
    </dgm:pt>
    <dgm:pt modelId="{36DCDB85-6A85-4CE0-8B87-E855B00A5EF6}" type="sibTrans" cxnId="{B6D96317-8400-4E44-872E-322E0CE4FBE5}">
      <dgm:prSet/>
      <dgm:spPr/>
      <dgm:t>
        <a:bodyPr/>
        <a:lstStyle/>
        <a:p>
          <a:endParaRPr lang="en-US"/>
        </a:p>
      </dgm:t>
    </dgm:pt>
    <dgm:pt modelId="{58355EEF-7387-4FD4-9138-46D9F82DAC93}">
      <dgm:prSet phldrT="[Text]"/>
      <dgm:spPr/>
      <dgm:t>
        <a:bodyPr/>
        <a:lstStyle/>
        <a:p>
          <a:r>
            <a:rPr lang="en-US" dirty="0" smtClean="0"/>
            <a:t>Other Courses</a:t>
          </a:r>
          <a:endParaRPr lang="en-US" dirty="0"/>
        </a:p>
      </dgm:t>
    </dgm:pt>
    <dgm:pt modelId="{D0F24619-B21B-4B75-BBA1-73A274AE93C4}" type="parTrans" cxnId="{B6A99AE4-8113-4A9B-99EF-EA952A2C82C1}">
      <dgm:prSet/>
      <dgm:spPr/>
      <dgm:t>
        <a:bodyPr/>
        <a:lstStyle/>
        <a:p>
          <a:endParaRPr lang="en-US"/>
        </a:p>
      </dgm:t>
    </dgm:pt>
    <dgm:pt modelId="{68499ED5-56DA-49C3-B9CE-9852EEBEF07A}" type="sibTrans" cxnId="{B6A99AE4-8113-4A9B-99EF-EA952A2C82C1}">
      <dgm:prSet/>
      <dgm:spPr/>
      <dgm:t>
        <a:bodyPr/>
        <a:lstStyle/>
        <a:p>
          <a:endParaRPr lang="en-US"/>
        </a:p>
      </dgm:t>
    </dgm:pt>
    <dgm:pt modelId="{B7A2FF88-0734-46B4-BD13-94E52987EB3B}">
      <dgm:prSet phldrT="[Text]"/>
      <dgm:spPr/>
      <dgm:t>
        <a:bodyPr/>
        <a:lstStyle/>
        <a:p>
          <a:r>
            <a:rPr lang="en-US" dirty="0" smtClean="0"/>
            <a:t>2 Out of 6</a:t>
          </a:r>
        </a:p>
        <a:p>
          <a:r>
            <a:rPr lang="en-US" dirty="0" smtClean="0"/>
            <a:t>6 Cr. Hr.</a:t>
          </a:r>
          <a:endParaRPr lang="en-US" dirty="0"/>
        </a:p>
      </dgm:t>
    </dgm:pt>
    <dgm:pt modelId="{5F988B59-FA04-4091-856F-AFC9C8CA6174}" type="parTrans" cxnId="{02F62616-5B51-4C40-8598-37C1980F0529}">
      <dgm:prSet/>
      <dgm:spPr/>
      <dgm:t>
        <a:bodyPr/>
        <a:lstStyle/>
        <a:p>
          <a:endParaRPr lang="en-US"/>
        </a:p>
      </dgm:t>
    </dgm:pt>
    <dgm:pt modelId="{D37B4A7D-5B18-4708-A6BC-27F5903B52D6}" type="sibTrans" cxnId="{02F62616-5B51-4C40-8598-37C1980F0529}">
      <dgm:prSet/>
      <dgm:spPr/>
      <dgm:t>
        <a:bodyPr/>
        <a:lstStyle/>
        <a:p>
          <a:endParaRPr lang="en-US"/>
        </a:p>
      </dgm:t>
    </dgm:pt>
    <dgm:pt modelId="{4513F85A-88DA-4DDD-8DE4-B014982CE35C}">
      <dgm:prSet phldrT="[Text]"/>
      <dgm:spPr/>
      <dgm:t>
        <a:bodyPr/>
        <a:lstStyle/>
        <a:p>
          <a:r>
            <a:rPr lang="en-US" dirty="0" smtClean="0"/>
            <a:t>Thesis</a:t>
          </a:r>
          <a:endParaRPr lang="en-US" dirty="0"/>
        </a:p>
      </dgm:t>
    </dgm:pt>
    <dgm:pt modelId="{1E5D51AF-2EF5-4E16-B035-AF12D74DB058}" type="parTrans" cxnId="{8BAF22D4-A594-4B8D-A8E0-E6864C7690D1}">
      <dgm:prSet/>
      <dgm:spPr/>
      <dgm:t>
        <a:bodyPr/>
        <a:lstStyle/>
        <a:p>
          <a:endParaRPr lang="en-US"/>
        </a:p>
      </dgm:t>
    </dgm:pt>
    <dgm:pt modelId="{4544B5B2-6CA2-4C5B-8E04-A836A537B80B}" type="sibTrans" cxnId="{8BAF22D4-A594-4B8D-A8E0-E6864C7690D1}">
      <dgm:prSet/>
      <dgm:spPr/>
      <dgm:t>
        <a:bodyPr/>
        <a:lstStyle/>
        <a:p>
          <a:endParaRPr lang="en-US"/>
        </a:p>
      </dgm:t>
    </dgm:pt>
    <dgm:pt modelId="{0B055224-7135-4876-9504-44EB00F9F516}">
      <dgm:prSet phldrT="[Text]"/>
      <dgm:spPr/>
      <dgm:t>
        <a:bodyPr/>
        <a:lstStyle/>
        <a:p>
          <a:r>
            <a:rPr lang="en-US" dirty="0" smtClean="0"/>
            <a:t>18 Cr. Hr.</a:t>
          </a:r>
          <a:endParaRPr lang="en-US" dirty="0"/>
        </a:p>
      </dgm:t>
    </dgm:pt>
    <dgm:pt modelId="{EC1CFA81-52C9-4652-ACF7-B4D68EAE7188}" type="parTrans" cxnId="{16930C94-4925-4D8D-8D43-611544BEEB16}">
      <dgm:prSet/>
      <dgm:spPr/>
      <dgm:t>
        <a:bodyPr/>
        <a:lstStyle/>
        <a:p>
          <a:endParaRPr lang="en-US"/>
        </a:p>
      </dgm:t>
    </dgm:pt>
    <dgm:pt modelId="{A9ECD06E-CB25-4AFE-82EE-EC4BAB6B5104}" type="sibTrans" cxnId="{16930C94-4925-4D8D-8D43-611544BEEB16}">
      <dgm:prSet/>
      <dgm:spPr/>
      <dgm:t>
        <a:bodyPr/>
        <a:lstStyle/>
        <a:p>
          <a:endParaRPr lang="en-US"/>
        </a:p>
      </dgm:t>
    </dgm:pt>
    <dgm:pt modelId="{1CE551BF-EF2F-4359-9A70-F1AF3F106C12}">
      <dgm:prSet phldrT="[Text]"/>
      <dgm:spPr/>
      <dgm:t>
        <a:bodyPr/>
        <a:lstStyle/>
        <a:p>
          <a:r>
            <a:rPr lang="en-US" dirty="0" smtClean="0"/>
            <a:t>Foundation</a:t>
          </a:r>
          <a:endParaRPr lang="en-US" dirty="0"/>
        </a:p>
      </dgm:t>
    </dgm:pt>
    <dgm:pt modelId="{A9A2A703-079A-41D1-B219-8C74C42815E3}" type="parTrans" cxnId="{9A53549E-87EB-4FFA-A1CB-86D2EFF1292B}">
      <dgm:prSet/>
      <dgm:spPr/>
      <dgm:t>
        <a:bodyPr/>
        <a:lstStyle/>
        <a:p>
          <a:endParaRPr lang="en-US"/>
        </a:p>
      </dgm:t>
    </dgm:pt>
    <dgm:pt modelId="{10FF10CC-3AB6-42E1-AB27-946C879ED9A5}" type="sibTrans" cxnId="{9A53549E-87EB-4FFA-A1CB-86D2EFF1292B}">
      <dgm:prSet/>
      <dgm:spPr/>
      <dgm:t>
        <a:bodyPr/>
        <a:lstStyle/>
        <a:p>
          <a:endParaRPr lang="en-US"/>
        </a:p>
      </dgm:t>
    </dgm:pt>
    <dgm:pt modelId="{EA530D5C-C7B8-4517-BCE9-7FA039F995E9}">
      <dgm:prSet phldrT="[Text]"/>
      <dgm:spPr/>
      <dgm:t>
        <a:bodyPr/>
        <a:lstStyle/>
        <a:p>
          <a:r>
            <a:rPr lang="en-US" dirty="0" smtClean="0"/>
            <a:t>2/3 Audit Courses</a:t>
          </a:r>
        </a:p>
        <a:p>
          <a:r>
            <a:rPr lang="en-US" dirty="0" smtClean="0"/>
            <a:t>AI&amp;ML: N/A</a:t>
          </a:r>
        </a:p>
        <a:p>
          <a:r>
            <a:rPr lang="en-US" dirty="0" smtClean="0"/>
            <a:t>DS: </a:t>
          </a:r>
          <a:r>
            <a:rPr lang="en-US" dirty="0" smtClean="0"/>
            <a:t>3</a:t>
          </a:r>
          <a:endParaRPr lang="en-US" dirty="0" smtClean="0"/>
        </a:p>
        <a:p>
          <a:r>
            <a:rPr lang="en-US" dirty="0" smtClean="0"/>
            <a:t>Others: 2; Only for Group B</a:t>
          </a:r>
          <a:endParaRPr lang="en-US" dirty="0"/>
        </a:p>
      </dgm:t>
    </dgm:pt>
    <dgm:pt modelId="{77D0B915-F991-4606-ADBC-C07203C6E77C}" type="parTrans" cxnId="{E455531C-4207-410A-83FF-752F546C993A}">
      <dgm:prSet/>
      <dgm:spPr/>
      <dgm:t>
        <a:bodyPr/>
        <a:lstStyle/>
        <a:p>
          <a:endParaRPr lang="en-US"/>
        </a:p>
      </dgm:t>
    </dgm:pt>
    <dgm:pt modelId="{6C188C4D-3563-4256-870A-7B2E7C388E8A}" type="sibTrans" cxnId="{E455531C-4207-410A-83FF-752F546C993A}">
      <dgm:prSet/>
      <dgm:spPr/>
      <dgm:t>
        <a:bodyPr/>
        <a:lstStyle/>
        <a:p>
          <a:endParaRPr lang="en-US"/>
        </a:p>
      </dgm:t>
    </dgm:pt>
    <dgm:pt modelId="{FE3698EE-FEF8-4C6B-AE6A-37002454B388}" type="pres">
      <dgm:prSet presAssocID="{FBE273C4-E400-452D-B424-9DF58A4A63DD}" presName="Name0" presStyleCnt="0">
        <dgm:presLayoutVars>
          <dgm:chMax val="5"/>
          <dgm:chPref val="5"/>
          <dgm:dir/>
          <dgm:animLvl val="lvl"/>
        </dgm:presLayoutVars>
      </dgm:prSet>
      <dgm:spPr/>
      <dgm:t>
        <a:bodyPr/>
        <a:lstStyle/>
        <a:p>
          <a:endParaRPr lang="en-US"/>
        </a:p>
      </dgm:t>
    </dgm:pt>
    <dgm:pt modelId="{78E77154-330F-4DD7-A601-4EC3A513BB73}" type="pres">
      <dgm:prSet presAssocID="{1CE551BF-EF2F-4359-9A70-F1AF3F106C12}" presName="parentText1" presStyleLbl="node1" presStyleIdx="0" presStyleCnt="4">
        <dgm:presLayoutVars>
          <dgm:chMax/>
          <dgm:chPref val="3"/>
          <dgm:bulletEnabled val="1"/>
        </dgm:presLayoutVars>
      </dgm:prSet>
      <dgm:spPr/>
      <dgm:t>
        <a:bodyPr/>
        <a:lstStyle/>
        <a:p>
          <a:endParaRPr lang="en-US"/>
        </a:p>
      </dgm:t>
    </dgm:pt>
    <dgm:pt modelId="{5DD15FA9-802E-48B5-8834-D2F243F407D4}" type="pres">
      <dgm:prSet presAssocID="{1CE551BF-EF2F-4359-9A70-F1AF3F106C12}" presName="childText1" presStyleLbl="solidAlignAcc1" presStyleIdx="0" presStyleCnt="4">
        <dgm:presLayoutVars>
          <dgm:chMax val="0"/>
          <dgm:chPref val="0"/>
          <dgm:bulletEnabled val="1"/>
        </dgm:presLayoutVars>
      </dgm:prSet>
      <dgm:spPr/>
      <dgm:t>
        <a:bodyPr/>
        <a:lstStyle/>
        <a:p>
          <a:endParaRPr lang="en-US"/>
        </a:p>
      </dgm:t>
    </dgm:pt>
    <dgm:pt modelId="{B77F4132-C00B-4382-9326-2B5BC09227FA}" type="pres">
      <dgm:prSet presAssocID="{1E84E8AC-0B8E-4038-B17B-25AAEAD6DB2F}" presName="parentText2" presStyleLbl="node1" presStyleIdx="1" presStyleCnt="4">
        <dgm:presLayoutVars>
          <dgm:chMax/>
          <dgm:chPref val="3"/>
          <dgm:bulletEnabled val="1"/>
        </dgm:presLayoutVars>
      </dgm:prSet>
      <dgm:spPr/>
      <dgm:t>
        <a:bodyPr/>
        <a:lstStyle/>
        <a:p>
          <a:endParaRPr lang="en-US"/>
        </a:p>
      </dgm:t>
    </dgm:pt>
    <dgm:pt modelId="{73C3E164-F76D-41DF-9683-F0D8EEC107CB}" type="pres">
      <dgm:prSet presAssocID="{1E84E8AC-0B8E-4038-B17B-25AAEAD6DB2F}" presName="childText2" presStyleLbl="solidAlignAcc1" presStyleIdx="1" presStyleCnt="4">
        <dgm:presLayoutVars>
          <dgm:chMax val="0"/>
          <dgm:chPref val="0"/>
          <dgm:bulletEnabled val="1"/>
        </dgm:presLayoutVars>
      </dgm:prSet>
      <dgm:spPr/>
      <dgm:t>
        <a:bodyPr/>
        <a:lstStyle/>
        <a:p>
          <a:endParaRPr lang="en-US"/>
        </a:p>
      </dgm:t>
    </dgm:pt>
    <dgm:pt modelId="{3A4439E7-AE20-4D35-A248-A88DD48113BA}" type="pres">
      <dgm:prSet presAssocID="{58355EEF-7387-4FD4-9138-46D9F82DAC93}" presName="parentText3" presStyleLbl="node1" presStyleIdx="2" presStyleCnt="4">
        <dgm:presLayoutVars>
          <dgm:chMax/>
          <dgm:chPref val="3"/>
          <dgm:bulletEnabled val="1"/>
        </dgm:presLayoutVars>
      </dgm:prSet>
      <dgm:spPr/>
      <dgm:t>
        <a:bodyPr/>
        <a:lstStyle/>
        <a:p>
          <a:endParaRPr lang="en-US"/>
        </a:p>
      </dgm:t>
    </dgm:pt>
    <dgm:pt modelId="{B7A5BDED-3075-447C-BF68-91D2673A9FCB}" type="pres">
      <dgm:prSet presAssocID="{58355EEF-7387-4FD4-9138-46D9F82DAC93}" presName="childText3" presStyleLbl="solidAlignAcc1" presStyleIdx="2" presStyleCnt="4">
        <dgm:presLayoutVars>
          <dgm:chMax val="0"/>
          <dgm:chPref val="0"/>
          <dgm:bulletEnabled val="1"/>
        </dgm:presLayoutVars>
      </dgm:prSet>
      <dgm:spPr/>
      <dgm:t>
        <a:bodyPr/>
        <a:lstStyle/>
        <a:p>
          <a:endParaRPr lang="en-US"/>
        </a:p>
      </dgm:t>
    </dgm:pt>
    <dgm:pt modelId="{5928C274-CCB7-4E3D-86B6-D954CDB51600}" type="pres">
      <dgm:prSet presAssocID="{4513F85A-88DA-4DDD-8DE4-B014982CE35C}" presName="parentText4" presStyleLbl="node1" presStyleIdx="3" presStyleCnt="4">
        <dgm:presLayoutVars>
          <dgm:chMax/>
          <dgm:chPref val="3"/>
          <dgm:bulletEnabled val="1"/>
        </dgm:presLayoutVars>
      </dgm:prSet>
      <dgm:spPr/>
      <dgm:t>
        <a:bodyPr/>
        <a:lstStyle/>
        <a:p>
          <a:endParaRPr lang="en-US"/>
        </a:p>
      </dgm:t>
    </dgm:pt>
    <dgm:pt modelId="{68E8F183-B778-4E28-A972-15D97E1386DB}" type="pres">
      <dgm:prSet presAssocID="{4513F85A-88DA-4DDD-8DE4-B014982CE35C}" presName="childText4" presStyleLbl="solidAlignAcc1" presStyleIdx="3" presStyleCnt="4">
        <dgm:presLayoutVars>
          <dgm:chMax val="0"/>
          <dgm:chPref val="0"/>
          <dgm:bulletEnabled val="1"/>
        </dgm:presLayoutVars>
      </dgm:prSet>
      <dgm:spPr/>
      <dgm:t>
        <a:bodyPr/>
        <a:lstStyle/>
        <a:p>
          <a:endParaRPr lang="en-US"/>
        </a:p>
      </dgm:t>
    </dgm:pt>
  </dgm:ptLst>
  <dgm:cxnLst>
    <dgm:cxn modelId="{F7119BEA-7C12-43E5-BBA6-85A8F1C43A05}" type="presOf" srcId="{1E84E8AC-0B8E-4038-B17B-25AAEAD6DB2F}" destId="{B77F4132-C00B-4382-9326-2B5BC09227FA}" srcOrd="0" destOrd="0" presId="urn:microsoft.com/office/officeart/2009/3/layout/IncreasingArrowsProcess"/>
    <dgm:cxn modelId="{9A53549E-87EB-4FFA-A1CB-86D2EFF1292B}" srcId="{FBE273C4-E400-452D-B424-9DF58A4A63DD}" destId="{1CE551BF-EF2F-4359-9A70-F1AF3F106C12}" srcOrd="0" destOrd="0" parTransId="{A9A2A703-079A-41D1-B219-8C74C42815E3}" sibTransId="{10FF10CC-3AB6-42E1-AB27-946C879ED9A5}"/>
    <dgm:cxn modelId="{98B83DE1-9688-4BD9-A517-326F0C0ED342}" srcId="{FBE273C4-E400-452D-B424-9DF58A4A63DD}" destId="{1E84E8AC-0B8E-4038-B17B-25AAEAD6DB2F}" srcOrd="1" destOrd="0" parTransId="{F96419DF-53C7-4DC2-85C5-D8AE5EE5FA68}" sibTransId="{A3DA0E2F-7047-470A-8C24-AE6F7BEE62A6}"/>
    <dgm:cxn modelId="{BAC9DE36-C7F1-4E36-B78E-306F6605E309}" type="presOf" srcId="{4513F85A-88DA-4DDD-8DE4-B014982CE35C}" destId="{5928C274-CCB7-4E3D-86B6-D954CDB51600}" srcOrd="0" destOrd="0" presId="urn:microsoft.com/office/officeart/2009/3/layout/IncreasingArrowsProcess"/>
    <dgm:cxn modelId="{8BAF22D4-A594-4B8D-A8E0-E6864C7690D1}" srcId="{FBE273C4-E400-452D-B424-9DF58A4A63DD}" destId="{4513F85A-88DA-4DDD-8DE4-B014982CE35C}" srcOrd="3" destOrd="0" parTransId="{1E5D51AF-2EF5-4E16-B035-AF12D74DB058}" sibTransId="{4544B5B2-6CA2-4C5B-8E04-A836A537B80B}"/>
    <dgm:cxn modelId="{16930C94-4925-4D8D-8D43-611544BEEB16}" srcId="{4513F85A-88DA-4DDD-8DE4-B014982CE35C}" destId="{0B055224-7135-4876-9504-44EB00F9F516}" srcOrd="0" destOrd="0" parTransId="{EC1CFA81-52C9-4652-ACF7-B4D68EAE7188}" sibTransId="{A9ECD06E-CB25-4AFE-82EE-EC4BAB6B5104}"/>
    <dgm:cxn modelId="{912C2C4A-0C8B-47EB-8AF7-336BF6D23280}" type="presOf" srcId="{1CE551BF-EF2F-4359-9A70-F1AF3F106C12}" destId="{78E77154-330F-4DD7-A601-4EC3A513BB73}" srcOrd="0" destOrd="0" presId="urn:microsoft.com/office/officeart/2009/3/layout/IncreasingArrowsProcess"/>
    <dgm:cxn modelId="{B6D96317-8400-4E44-872E-322E0CE4FBE5}" srcId="{1E84E8AC-0B8E-4038-B17B-25AAEAD6DB2F}" destId="{D96C21E9-A39B-40DE-89C2-8E20D3250403}" srcOrd="0" destOrd="0" parTransId="{CE954E4B-FC48-4AEC-9E88-616574E18621}" sibTransId="{36DCDB85-6A85-4CE0-8B87-E855B00A5EF6}"/>
    <dgm:cxn modelId="{16FD60E9-DE4F-44F3-9471-7C0BE24B2F5F}" type="presOf" srcId="{FBE273C4-E400-452D-B424-9DF58A4A63DD}" destId="{FE3698EE-FEF8-4C6B-AE6A-37002454B388}" srcOrd="0" destOrd="0" presId="urn:microsoft.com/office/officeart/2009/3/layout/IncreasingArrowsProcess"/>
    <dgm:cxn modelId="{02F62616-5B51-4C40-8598-37C1980F0529}" srcId="{58355EEF-7387-4FD4-9138-46D9F82DAC93}" destId="{B7A2FF88-0734-46B4-BD13-94E52987EB3B}" srcOrd="0" destOrd="0" parTransId="{5F988B59-FA04-4091-856F-AFC9C8CA6174}" sibTransId="{D37B4A7D-5B18-4708-A6BC-27F5903B52D6}"/>
    <dgm:cxn modelId="{939A69CF-BE7F-4C54-B255-C3D354FC86D1}" type="presOf" srcId="{D96C21E9-A39B-40DE-89C2-8E20D3250403}" destId="{73C3E164-F76D-41DF-9683-F0D8EEC107CB}" srcOrd="0" destOrd="0" presId="urn:microsoft.com/office/officeart/2009/3/layout/IncreasingArrowsProcess"/>
    <dgm:cxn modelId="{D4552DF2-3A17-42A6-968B-7BBA8FBEC687}" type="presOf" srcId="{0B055224-7135-4876-9504-44EB00F9F516}" destId="{68E8F183-B778-4E28-A972-15D97E1386DB}" srcOrd="0" destOrd="0" presId="urn:microsoft.com/office/officeart/2009/3/layout/IncreasingArrowsProcess"/>
    <dgm:cxn modelId="{B6A99AE4-8113-4A9B-99EF-EA952A2C82C1}" srcId="{FBE273C4-E400-452D-B424-9DF58A4A63DD}" destId="{58355EEF-7387-4FD4-9138-46D9F82DAC93}" srcOrd="2" destOrd="0" parTransId="{D0F24619-B21B-4B75-BBA1-73A274AE93C4}" sibTransId="{68499ED5-56DA-49C3-B9CE-9852EEBEF07A}"/>
    <dgm:cxn modelId="{8C3A2B60-C804-4889-8702-A1F06FDC6A88}" type="presOf" srcId="{EA530D5C-C7B8-4517-BCE9-7FA039F995E9}" destId="{5DD15FA9-802E-48B5-8834-D2F243F407D4}" srcOrd="0" destOrd="0" presId="urn:microsoft.com/office/officeart/2009/3/layout/IncreasingArrowsProcess"/>
    <dgm:cxn modelId="{6B593F79-17F9-44BA-8F1A-1A1EC6CF3ABE}" type="presOf" srcId="{58355EEF-7387-4FD4-9138-46D9F82DAC93}" destId="{3A4439E7-AE20-4D35-A248-A88DD48113BA}" srcOrd="0" destOrd="0" presId="urn:microsoft.com/office/officeart/2009/3/layout/IncreasingArrowsProcess"/>
    <dgm:cxn modelId="{E5C4B443-78FC-4DCA-98A0-793443A123A3}" type="presOf" srcId="{B7A2FF88-0734-46B4-BD13-94E52987EB3B}" destId="{B7A5BDED-3075-447C-BF68-91D2673A9FCB}" srcOrd="0" destOrd="0" presId="urn:microsoft.com/office/officeart/2009/3/layout/IncreasingArrowsProcess"/>
    <dgm:cxn modelId="{E455531C-4207-410A-83FF-752F546C993A}" srcId="{1CE551BF-EF2F-4359-9A70-F1AF3F106C12}" destId="{EA530D5C-C7B8-4517-BCE9-7FA039F995E9}" srcOrd="0" destOrd="0" parTransId="{77D0B915-F991-4606-ADBC-C07203C6E77C}" sibTransId="{6C188C4D-3563-4256-870A-7B2E7C388E8A}"/>
    <dgm:cxn modelId="{289494A9-042B-4723-BF3A-CFF3E1062188}" type="presParOf" srcId="{FE3698EE-FEF8-4C6B-AE6A-37002454B388}" destId="{78E77154-330F-4DD7-A601-4EC3A513BB73}" srcOrd="0" destOrd="0" presId="urn:microsoft.com/office/officeart/2009/3/layout/IncreasingArrowsProcess"/>
    <dgm:cxn modelId="{9BEEA1AD-4DDC-493B-9E1E-9ABCF45144E8}" type="presParOf" srcId="{FE3698EE-FEF8-4C6B-AE6A-37002454B388}" destId="{5DD15FA9-802E-48B5-8834-D2F243F407D4}" srcOrd="1" destOrd="0" presId="urn:microsoft.com/office/officeart/2009/3/layout/IncreasingArrowsProcess"/>
    <dgm:cxn modelId="{1EDFA622-82AE-4F8C-9B89-A7AE0A1F1AE1}" type="presParOf" srcId="{FE3698EE-FEF8-4C6B-AE6A-37002454B388}" destId="{B77F4132-C00B-4382-9326-2B5BC09227FA}" srcOrd="2" destOrd="0" presId="urn:microsoft.com/office/officeart/2009/3/layout/IncreasingArrowsProcess"/>
    <dgm:cxn modelId="{19897793-60BA-4A54-9960-56293B920706}" type="presParOf" srcId="{FE3698EE-FEF8-4C6B-AE6A-37002454B388}" destId="{73C3E164-F76D-41DF-9683-F0D8EEC107CB}" srcOrd="3" destOrd="0" presId="urn:microsoft.com/office/officeart/2009/3/layout/IncreasingArrowsProcess"/>
    <dgm:cxn modelId="{BF1320CC-31C0-4B9A-B520-E5A83198E567}" type="presParOf" srcId="{FE3698EE-FEF8-4C6B-AE6A-37002454B388}" destId="{3A4439E7-AE20-4D35-A248-A88DD48113BA}" srcOrd="4" destOrd="0" presId="urn:microsoft.com/office/officeart/2009/3/layout/IncreasingArrowsProcess"/>
    <dgm:cxn modelId="{37075C49-90CF-4D99-B3E6-8B364E7BC8CE}" type="presParOf" srcId="{FE3698EE-FEF8-4C6B-AE6A-37002454B388}" destId="{B7A5BDED-3075-447C-BF68-91D2673A9FCB}" srcOrd="5" destOrd="0" presId="urn:microsoft.com/office/officeart/2009/3/layout/IncreasingArrowsProcess"/>
    <dgm:cxn modelId="{7E5677E6-11B1-4B20-B2FF-424020792A67}" type="presParOf" srcId="{FE3698EE-FEF8-4C6B-AE6A-37002454B388}" destId="{5928C274-CCB7-4E3D-86B6-D954CDB51600}" srcOrd="6" destOrd="0" presId="urn:microsoft.com/office/officeart/2009/3/layout/IncreasingArrowsProcess"/>
    <dgm:cxn modelId="{49F82E1B-A224-4D3D-94B7-566F7C6AF29A}" type="presParOf" srcId="{FE3698EE-FEF8-4C6B-AE6A-37002454B388}" destId="{68E8F183-B778-4E28-A972-15D97E1386DB}" srcOrd="7" destOrd="0" presId="urn:microsoft.com/office/officeart/2009/3/layout/IncreasingArrows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457A5DD-C409-497D-8B7D-2F102397618F}"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812FDD7B-F518-47B8-827E-AADF541E8A31}">
      <dgm:prSet phldrT="[Text]"/>
      <dgm:spPr/>
      <dgm:t>
        <a:bodyPr/>
        <a:lstStyle/>
        <a:p>
          <a:r>
            <a:rPr lang="en-US" dirty="0" err="1" smtClean="0"/>
            <a:t>M.Sc</a:t>
          </a:r>
          <a:endParaRPr lang="en-US" dirty="0"/>
        </a:p>
      </dgm:t>
    </dgm:pt>
    <dgm:pt modelId="{59E11E9D-0EFA-4CD4-B791-376B8C83A036}" type="parTrans" cxnId="{149A1817-4643-4B16-869F-4010B2653EDA}">
      <dgm:prSet/>
      <dgm:spPr/>
      <dgm:t>
        <a:bodyPr/>
        <a:lstStyle/>
        <a:p>
          <a:endParaRPr lang="en-US"/>
        </a:p>
      </dgm:t>
    </dgm:pt>
    <dgm:pt modelId="{2F0A3DE2-32E3-4959-89ED-CA84DF23A8EF}" type="sibTrans" cxnId="{149A1817-4643-4B16-869F-4010B2653EDA}">
      <dgm:prSet/>
      <dgm:spPr/>
      <dgm:t>
        <a:bodyPr/>
        <a:lstStyle/>
        <a:p>
          <a:endParaRPr lang="en-US"/>
        </a:p>
      </dgm:t>
    </dgm:pt>
    <dgm:pt modelId="{F312D6B5-3505-4D79-B38B-E290C231C162}">
      <dgm:prSet phldrT="[Text]"/>
      <dgm:spPr/>
      <dgm:t>
        <a:bodyPr/>
        <a:lstStyle/>
        <a:p>
          <a:r>
            <a:rPr lang="en-US" dirty="0" err="1" smtClean="0"/>
            <a:t>M.Sc</a:t>
          </a:r>
          <a:endParaRPr lang="en-US" dirty="0"/>
        </a:p>
      </dgm:t>
    </dgm:pt>
    <dgm:pt modelId="{15267A04-C4C9-4627-82FB-65F05AC618AF}" type="parTrans" cxnId="{6B09CD89-32FB-4EFA-BE4A-5F7CAC3CE02B}">
      <dgm:prSet/>
      <dgm:spPr/>
      <dgm:t>
        <a:bodyPr/>
        <a:lstStyle/>
        <a:p>
          <a:endParaRPr lang="en-US"/>
        </a:p>
      </dgm:t>
    </dgm:pt>
    <dgm:pt modelId="{D414F66B-ECF5-446E-914E-DD2F4647E72D}" type="sibTrans" cxnId="{6B09CD89-32FB-4EFA-BE4A-5F7CAC3CE02B}">
      <dgm:prSet/>
      <dgm:spPr/>
      <dgm:t>
        <a:bodyPr/>
        <a:lstStyle/>
        <a:p>
          <a:endParaRPr lang="en-US"/>
        </a:p>
      </dgm:t>
    </dgm:pt>
    <dgm:pt modelId="{169829C7-220F-4DD2-9BB4-ABAFB27D78D9}">
      <dgm:prSet phldrT="[Text]"/>
      <dgm:spPr/>
      <dgm:t>
        <a:bodyPr/>
        <a:lstStyle/>
        <a:p>
          <a:r>
            <a:rPr lang="en-US" dirty="0" err="1" smtClean="0"/>
            <a:t>Cyb</a:t>
          </a:r>
          <a:r>
            <a:rPr lang="en-US" dirty="0" smtClean="0"/>
            <a:t>. Sec.</a:t>
          </a:r>
          <a:endParaRPr lang="en-US" dirty="0"/>
        </a:p>
      </dgm:t>
    </dgm:pt>
    <dgm:pt modelId="{652433A4-15B8-4066-A721-30B708D689A6}" type="parTrans" cxnId="{2EE1DBF8-4D6C-47DF-AD00-16B55FA2CC7E}">
      <dgm:prSet/>
      <dgm:spPr/>
      <dgm:t>
        <a:bodyPr/>
        <a:lstStyle/>
        <a:p>
          <a:endParaRPr lang="en-US"/>
        </a:p>
      </dgm:t>
    </dgm:pt>
    <dgm:pt modelId="{51F7F7B2-C9DE-45D9-8241-1B50B7BA360A}" type="sibTrans" cxnId="{2EE1DBF8-4D6C-47DF-AD00-16B55FA2CC7E}">
      <dgm:prSet/>
      <dgm:spPr/>
      <dgm:t>
        <a:bodyPr/>
        <a:lstStyle/>
        <a:p>
          <a:endParaRPr lang="en-US"/>
        </a:p>
      </dgm:t>
    </dgm:pt>
    <dgm:pt modelId="{C8401B57-B2CF-4326-8A19-B64072987E28}">
      <dgm:prSet phldrT="[Text]"/>
      <dgm:spPr/>
      <dgm:t>
        <a:bodyPr/>
        <a:lstStyle/>
        <a:p>
          <a:r>
            <a:rPr lang="en-US" dirty="0" err="1" smtClean="0"/>
            <a:t>M.Sc</a:t>
          </a:r>
          <a:endParaRPr lang="en-US" dirty="0"/>
        </a:p>
      </dgm:t>
    </dgm:pt>
    <dgm:pt modelId="{7362460F-18DE-4B8A-BE7E-10096903DFF1}" type="parTrans" cxnId="{B0F3D8CB-595B-40A6-84AC-C3D59925F698}">
      <dgm:prSet/>
      <dgm:spPr/>
      <dgm:t>
        <a:bodyPr/>
        <a:lstStyle/>
        <a:p>
          <a:endParaRPr lang="en-US"/>
        </a:p>
      </dgm:t>
    </dgm:pt>
    <dgm:pt modelId="{2AE05AA5-9DD7-4859-BBED-E737C73743FB}" type="sibTrans" cxnId="{B0F3D8CB-595B-40A6-84AC-C3D59925F698}">
      <dgm:prSet/>
      <dgm:spPr/>
      <dgm:t>
        <a:bodyPr/>
        <a:lstStyle/>
        <a:p>
          <a:endParaRPr lang="en-US"/>
        </a:p>
      </dgm:t>
    </dgm:pt>
    <dgm:pt modelId="{49074AC7-C02F-4B97-9594-98D24DC3E53A}">
      <dgm:prSet phldrT="[Text]"/>
      <dgm:spPr/>
      <dgm:t>
        <a:bodyPr/>
        <a:lstStyle/>
        <a:p>
          <a:r>
            <a:rPr lang="en-US" dirty="0" smtClean="0"/>
            <a:t>AI&amp;ML</a:t>
          </a:r>
          <a:endParaRPr lang="en-US" dirty="0"/>
        </a:p>
      </dgm:t>
    </dgm:pt>
    <dgm:pt modelId="{DF24456B-DD79-4F54-AF1B-74BE5B85EE1D}" type="parTrans" cxnId="{06499A86-909E-4E8A-A6FB-701D8FAAA1E7}">
      <dgm:prSet/>
      <dgm:spPr/>
      <dgm:t>
        <a:bodyPr/>
        <a:lstStyle/>
        <a:p>
          <a:endParaRPr lang="en-US"/>
        </a:p>
      </dgm:t>
    </dgm:pt>
    <dgm:pt modelId="{D2A7F489-CDCB-42F9-ABA4-25A449ABAB78}" type="sibTrans" cxnId="{06499A86-909E-4E8A-A6FB-701D8FAAA1E7}">
      <dgm:prSet/>
      <dgm:spPr/>
      <dgm:t>
        <a:bodyPr/>
        <a:lstStyle/>
        <a:p>
          <a:endParaRPr lang="en-US"/>
        </a:p>
      </dgm:t>
    </dgm:pt>
    <dgm:pt modelId="{88D102E8-0214-46EB-9E99-488A3FD2892B}">
      <dgm:prSet phldrT="[Text]"/>
      <dgm:spPr/>
      <dgm:t>
        <a:bodyPr/>
        <a:lstStyle/>
        <a:p>
          <a:r>
            <a:rPr lang="en-US" dirty="0" smtClean="0"/>
            <a:t>M.Sc.</a:t>
          </a:r>
          <a:endParaRPr lang="en-US" dirty="0"/>
        </a:p>
      </dgm:t>
    </dgm:pt>
    <dgm:pt modelId="{01DA1857-8DDA-427C-AB6A-E9C55B15ECF3}" type="parTrans" cxnId="{1B02151A-81AC-4C4A-B8D8-10DBB393AC46}">
      <dgm:prSet/>
      <dgm:spPr/>
      <dgm:t>
        <a:bodyPr/>
        <a:lstStyle/>
        <a:p>
          <a:endParaRPr lang="en-US"/>
        </a:p>
      </dgm:t>
    </dgm:pt>
    <dgm:pt modelId="{5412FEC6-3C5F-4CB1-AC0F-403B0D5E5F70}" type="sibTrans" cxnId="{1B02151A-81AC-4C4A-B8D8-10DBB393AC46}">
      <dgm:prSet/>
      <dgm:spPr/>
      <dgm:t>
        <a:bodyPr/>
        <a:lstStyle/>
        <a:p>
          <a:endParaRPr lang="en-US"/>
        </a:p>
      </dgm:t>
    </dgm:pt>
    <dgm:pt modelId="{AC64F47D-25AE-4AC7-8F80-81E509AC7279}">
      <dgm:prSet phldrT="[Text]"/>
      <dgm:spPr/>
      <dgm:t>
        <a:bodyPr/>
        <a:lstStyle/>
        <a:p>
          <a:r>
            <a:rPr lang="en-US" dirty="0" smtClean="0"/>
            <a:t>DS</a:t>
          </a:r>
          <a:endParaRPr lang="en-US" dirty="0"/>
        </a:p>
      </dgm:t>
    </dgm:pt>
    <dgm:pt modelId="{0576D00B-89B2-4E15-A64F-BB666B6D8C9A}" type="parTrans" cxnId="{00217BD7-FFC4-4808-A92B-46833E00789A}">
      <dgm:prSet/>
      <dgm:spPr/>
      <dgm:t>
        <a:bodyPr/>
        <a:lstStyle/>
        <a:p>
          <a:endParaRPr lang="en-US"/>
        </a:p>
      </dgm:t>
    </dgm:pt>
    <dgm:pt modelId="{FC258C1D-7436-4EE7-8866-6EF97411C001}" type="sibTrans" cxnId="{00217BD7-FFC4-4808-A92B-46833E00789A}">
      <dgm:prSet/>
      <dgm:spPr/>
      <dgm:t>
        <a:bodyPr/>
        <a:lstStyle/>
        <a:p>
          <a:endParaRPr lang="en-US"/>
        </a:p>
      </dgm:t>
    </dgm:pt>
    <dgm:pt modelId="{3A0248DD-B0E6-4A6B-B251-AE03BD2153E2}">
      <dgm:prSet phldrT="[Text]"/>
      <dgm:spPr/>
      <dgm:t>
        <a:bodyPr/>
        <a:lstStyle/>
        <a:p>
          <a:r>
            <a:rPr lang="en-US" dirty="0" smtClean="0"/>
            <a:t>Comp.</a:t>
          </a:r>
          <a:endParaRPr lang="en-US" dirty="0"/>
        </a:p>
      </dgm:t>
    </dgm:pt>
    <dgm:pt modelId="{93B18C64-CD7D-4FE5-9361-CAA0CCF49430}" type="parTrans" cxnId="{E395D4C2-A1EC-4F4C-BD9F-6CFA4B1E0C07}">
      <dgm:prSet/>
      <dgm:spPr/>
      <dgm:t>
        <a:bodyPr/>
        <a:lstStyle/>
        <a:p>
          <a:endParaRPr lang="en-US"/>
        </a:p>
      </dgm:t>
    </dgm:pt>
    <dgm:pt modelId="{218B2E77-0DB2-49F7-9877-042A3BE3699C}" type="sibTrans" cxnId="{E395D4C2-A1EC-4F4C-BD9F-6CFA4B1E0C07}">
      <dgm:prSet/>
      <dgm:spPr/>
      <dgm:t>
        <a:bodyPr/>
        <a:lstStyle/>
        <a:p>
          <a:endParaRPr lang="en-US"/>
        </a:p>
      </dgm:t>
    </dgm:pt>
    <dgm:pt modelId="{5622855E-57A3-44EB-8DFD-1C5C2150AFFE}" type="pres">
      <dgm:prSet presAssocID="{3457A5DD-C409-497D-8B7D-2F102397618F}" presName="Name0" presStyleCnt="0">
        <dgm:presLayoutVars>
          <dgm:dir/>
          <dgm:animLvl val="lvl"/>
          <dgm:resizeHandles/>
        </dgm:presLayoutVars>
      </dgm:prSet>
      <dgm:spPr/>
      <dgm:t>
        <a:bodyPr/>
        <a:lstStyle/>
        <a:p>
          <a:endParaRPr lang="en-US"/>
        </a:p>
      </dgm:t>
    </dgm:pt>
    <dgm:pt modelId="{EE04091E-0EA5-404A-97B4-43B70AFB38E6}" type="pres">
      <dgm:prSet presAssocID="{812FDD7B-F518-47B8-827E-AADF541E8A31}" presName="linNode" presStyleCnt="0"/>
      <dgm:spPr/>
    </dgm:pt>
    <dgm:pt modelId="{DD521FCB-3EF9-4F48-8F88-01FD8D7FF8AE}" type="pres">
      <dgm:prSet presAssocID="{812FDD7B-F518-47B8-827E-AADF541E8A31}" presName="parentShp" presStyleLbl="node1" presStyleIdx="0" presStyleCnt="4">
        <dgm:presLayoutVars>
          <dgm:bulletEnabled val="1"/>
        </dgm:presLayoutVars>
      </dgm:prSet>
      <dgm:spPr/>
      <dgm:t>
        <a:bodyPr/>
        <a:lstStyle/>
        <a:p>
          <a:endParaRPr lang="en-US"/>
        </a:p>
      </dgm:t>
    </dgm:pt>
    <dgm:pt modelId="{781BC044-EF21-4557-B1AE-BC522734ACD5}" type="pres">
      <dgm:prSet presAssocID="{812FDD7B-F518-47B8-827E-AADF541E8A31}" presName="childShp" presStyleLbl="bgAccFollowNode1" presStyleIdx="0" presStyleCnt="4">
        <dgm:presLayoutVars>
          <dgm:bulletEnabled val="1"/>
        </dgm:presLayoutVars>
      </dgm:prSet>
      <dgm:spPr/>
      <dgm:t>
        <a:bodyPr/>
        <a:lstStyle/>
        <a:p>
          <a:endParaRPr lang="en-US"/>
        </a:p>
      </dgm:t>
    </dgm:pt>
    <dgm:pt modelId="{0B34EE52-4A39-4F3E-8843-C5309259330A}" type="pres">
      <dgm:prSet presAssocID="{2F0A3DE2-32E3-4959-89ED-CA84DF23A8EF}" presName="spacing" presStyleCnt="0"/>
      <dgm:spPr/>
    </dgm:pt>
    <dgm:pt modelId="{B1BE31F7-3A02-49E9-B32D-44B8731E1786}" type="pres">
      <dgm:prSet presAssocID="{F312D6B5-3505-4D79-B38B-E290C231C162}" presName="linNode" presStyleCnt="0"/>
      <dgm:spPr/>
    </dgm:pt>
    <dgm:pt modelId="{31EFC31A-84DD-422F-9067-9F9E2886E930}" type="pres">
      <dgm:prSet presAssocID="{F312D6B5-3505-4D79-B38B-E290C231C162}" presName="parentShp" presStyleLbl="node1" presStyleIdx="1" presStyleCnt="4">
        <dgm:presLayoutVars>
          <dgm:bulletEnabled val="1"/>
        </dgm:presLayoutVars>
      </dgm:prSet>
      <dgm:spPr/>
      <dgm:t>
        <a:bodyPr/>
        <a:lstStyle/>
        <a:p>
          <a:endParaRPr lang="en-US"/>
        </a:p>
      </dgm:t>
    </dgm:pt>
    <dgm:pt modelId="{A342E865-CB31-44B5-B6B2-9C953D6AC69A}" type="pres">
      <dgm:prSet presAssocID="{F312D6B5-3505-4D79-B38B-E290C231C162}" presName="childShp" presStyleLbl="bgAccFollowNode1" presStyleIdx="1" presStyleCnt="4">
        <dgm:presLayoutVars>
          <dgm:bulletEnabled val="1"/>
        </dgm:presLayoutVars>
      </dgm:prSet>
      <dgm:spPr/>
      <dgm:t>
        <a:bodyPr/>
        <a:lstStyle/>
        <a:p>
          <a:endParaRPr lang="en-US"/>
        </a:p>
      </dgm:t>
    </dgm:pt>
    <dgm:pt modelId="{2925BF95-A2DE-4F50-8497-1A89C2F6C0B7}" type="pres">
      <dgm:prSet presAssocID="{D414F66B-ECF5-446E-914E-DD2F4647E72D}" presName="spacing" presStyleCnt="0"/>
      <dgm:spPr/>
    </dgm:pt>
    <dgm:pt modelId="{BB79EA0E-DC82-43F7-8B58-8EAAC1E0A92D}" type="pres">
      <dgm:prSet presAssocID="{C8401B57-B2CF-4326-8A19-B64072987E28}" presName="linNode" presStyleCnt="0"/>
      <dgm:spPr/>
    </dgm:pt>
    <dgm:pt modelId="{744E8C45-E66D-453F-A26A-81A8F026D172}" type="pres">
      <dgm:prSet presAssocID="{C8401B57-B2CF-4326-8A19-B64072987E28}" presName="parentShp" presStyleLbl="node1" presStyleIdx="2" presStyleCnt="4">
        <dgm:presLayoutVars>
          <dgm:bulletEnabled val="1"/>
        </dgm:presLayoutVars>
      </dgm:prSet>
      <dgm:spPr/>
      <dgm:t>
        <a:bodyPr/>
        <a:lstStyle/>
        <a:p>
          <a:endParaRPr lang="en-US"/>
        </a:p>
      </dgm:t>
    </dgm:pt>
    <dgm:pt modelId="{C939F55F-7986-4004-9670-F7D5677A9252}" type="pres">
      <dgm:prSet presAssocID="{C8401B57-B2CF-4326-8A19-B64072987E28}" presName="childShp" presStyleLbl="bgAccFollowNode1" presStyleIdx="2" presStyleCnt="4">
        <dgm:presLayoutVars>
          <dgm:bulletEnabled val="1"/>
        </dgm:presLayoutVars>
      </dgm:prSet>
      <dgm:spPr/>
      <dgm:t>
        <a:bodyPr/>
        <a:lstStyle/>
        <a:p>
          <a:endParaRPr lang="en-US"/>
        </a:p>
      </dgm:t>
    </dgm:pt>
    <dgm:pt modelId="{9AA17821-C93E-4869-8918-ECDEA937CB54}" type="pres">
      <dgm:prSet presAssocID="{2AE05AA5-9DD7-4859-BBED-E737C73743FB}" presName="spacing" presStyleCnt="0"/>
      <dgm:spPr/>
    </dgm:pt>
    <dgm:pt modelId="{5E8BF9FA-F43E-434B-9B6F-601753043B34}" type="pres">
      <dgm:prSet presAssocID="{88D102E8-0214-46EB-9E99-488A3FD2892B}" presName="linNode" presStyleCnt="0"/>
      <dgm:spPr/>
    </dgm:pt>
    <dgm:pt modelId="{D10B6095-7967-42B5-B4DF-CFB13DF095F0}" type="pres">
      <dgm:prSet presAssocID="{88D102E8-0214-46EB-9E99-488A3FD2892B}" presName="parentShp" presStyleLbl="node1" presStyleIdx="3" presStyleCnt="4">
        <dgm:presLayoutVars>
          <dgm:bulletEnabled val="1"/>
        </dgm:presLayoutVars>
      </dgm:prSet>
      <dgm:spPr/>
      <dgm:t>
        <a:bodyPr/>
        <a:lstStyle/>
        <a:p>
          <a:endParaRPr lang="en-US"/>
        </a:p>
      </dgm:t>
    </dgm:pt>
    <dgm:pt modelId="{B85BCF42-4E3B-4AE5-A5C4-4CA11DCD78CD}" type="pres">
      <dgm:prSet presAssocID="{88D102E8-0214-46EB-9E99-488A3FD2892B}" presName="childShp" presStyleLbl="bgAccFollowNode1" presStyleIdx="3" presStyleCnt="4">
        <dgm:presLayoutVars>
          <dgm:bulletEnabled val="1"/>
        </dgm:presLayoutVars>
      </dgm:prSet>
      <dgm:spPr/>
      <dgm:t>
        <a:bodyPr/>
        <a:lstStyle/>
        <a:p>
          <a:endParaRPr lang="en-US"/>
        </a:p>
      </dgm:t>
    </dgm:pt>
  </dgm:ptLst>
  <dgm:cxnLst>
    <dgm:cxn modelId="{B0F3D8CB-595B-40A6-84AC-C3D59925F698}" srcId="{3457A5DD-C409-497D-8B7D-2F102397618F}" destId="{C8401B57-B2CF-4326-8A19-B64072987E28}" srcOrd="2" destOrd="0" parTransId="{7362460F-18DE-4B8A-BE7E-10096903DFF1}" sibTransId="{2AE05AA5-9DD7-4859-BBED-E737C73743FB}"/>
    <dgm:cxn modelId="{B27F87F1-00B0-4AFD-B793-EA041C4B0A53}" type="presOf" srcId="{C8401B57-B2CF-4326-8A19-B64072987E28}" destId="{744E8C45-E66D-453F-A26A-81A8F026D172}" srcOrd="0" destOrd="0" presId="urn:microsoft.com/office/officeart/2005/8/layout/vList6"/>
    <dgm:cxn modelId="{6B09CD89-32FB-4EFA-BE4A-5F7CAC3CE02B}" srcId="{3457A5DD-C409-497D-8B7D-2F102397618F}" destId="{F312D6B5-3505-4D79-B38B-E290C231C162}" srcOrd="1" destOrd="0" parTransId="{15267A04-C4C9-4627-82FB-65F05AC618AF}" sibTransId="{D414F66B-ECF5-446E-914E-DD2F4647E72D}"/>
    <dgm:cxn modelId="{E52E2516-3BEA-43A5-A638-7F8119B38F8B}" type="presOf" srcId="{3A0248DD-B0E6-4A6B-B251-AE03BD2153E2}" destId="{781BC044-EF21-4557-B1AE-BC522734ACD5}" srcOrd="0" destOrd="0" presId="urn:microsoft.com/office/officeart/2005/8/layout/vList6"/>
    <dgm:cxn modelId="{930BD85D-4119-4F13-8E02-26C0283784FD}" type="presOf" srcId="{AC64F47D-25AE-4AC7-8F80-81E509AC7279}" destId="{B85BCF42-4E3B-4AE5-A5C4-4CA11DCD78CD}" srcOrd="0" destOrd="0" presId="urn:microsoft.com/office/officeart/2005/8/layout/vList6"/>
    <dgm:cxn modelId="{1B02151A-81AC-4C4A-B8D8-10DBB393AC46}" srcId="{3457A5DD-C409-497D-8B7D-2F102397618F}" destId="{88D102E8-0214-46EB-9E99-488A3FD2892B}" srcOrd="3" destOrd="0" parTransId="{01DA1857-8DDA-427C-AB6A-E9C55B15ECF3}" sibTransId="{5412FEC6-3C5F-4CB1-AC0F-403B0D5E5F70}"/>
    <dgm:cxn modelId="{2EE1DBF8-4D6C-47DF-AD00-16B55FA2CC7E}" srcId="{F312D6B5-3505-4D79-B38B-E290C231C162}" destId="{169829C7-220F-4DD2-9BB4-ABAFB27D78D9}" srcOrd="0" destOrd="0" parTransId="{652433A4-15B8-4066-A721-30B708D689A6}" sibTransId="{51F7F7B2-C9DE-45D9-8241-1B50B7BA360A}"/>
    <dgm:cxn modelId="{B6EE9494-E91F-460A-B4E0-B0E546F7D812}" type="presOf" srcId="{169829C7-220F-4DD2-9BB4-ABAFB27D78D9}" destId="{A342E865-CB31-44B5-B6B2-9C953D6AC69A}" srcOrd="0" destOrd="0" presId="urn:microsoft.com/office/officeart/2005/8/layout/vList6"/>
    <dgm:cxn modelId="{06499A86-909E-4E8A-A6FB-701D8FAAA1E7}" srcId="{C8401B57-B2CF-4326-8A19-B64072987E28}" destId="{49074AC7-C02F-4B97-9594-98D24DC3E53A}" srcOrd="0" destOrd="0" parTransId="{DF24456B-DD79-4F54-AF1B-74BE5B85EE1D}" sibTransId="{D2A7F489-CDCB-42F9-ABA4-25A449ABAB78}"/>
    <dgm:cxn modelId="{A059F9FC-9056-48F9-8088-F7D350EB4881}" type="presOf" srcId="{88D102E8-0214-46EB-9E99-488A3FD2892B}" destId="{D10B6095-7967-42B5-B4DF-CFB13DF095F0}" srcOrd="0" destOrd="0" presId="urn:microsoft.com/office/officeart/2005/8/layout/vList6"/>
    <dgm:cxn modelId="{E395D4C2-A1EC-4F4C-BD9F-6CFA4B1E0C07}" srcId="{812FDD7B-F518-47B8-827E-AADF541E8A31}" destId="{3A0248DD-B0E6-4A6B-B251-AE03BD2153E2}" srcOrd="0" destOrd="0" parTransId="{93B18C64-CD7D-4FE5-9361-CAA0CCF49430}" sibTransId="{218B2E77-0DB2-49F7-9877-042A3BE3699C}"/>
    <dgm:cxn modelId="{DDB888B5-BC8D-43FB-AF43-543B276DE30F}" type="presOf" srcId="{812FDD7B-F518-47B8-827E-AADF541E8A31}" destId="{DD521FCB-3EF9-4F48-8F88-01FD8D7FF8AE}" srcOrd="0" destOrd="0" presId="urn:microsoft.com/office/officeart/2005/8/layout/vList6"/>
    <dgm:cxn modelId="{00217BD7-FFC4-4808-A92B-46833E00789A}" srcId="{88D102E8-0214-46EB-9E99-488A3FD2892B}" destId="{AC64F47D-25AE-4AC7-8F80-81E509AC7279}" srcOrd="0" destOrd="0" parTransId="{0576D00B-89B2-4E15-A64F-BB666B6D8C9A}" sibTransId="{FC258C1D-7436-4EE7-8866-6EF97411C001}"/>
    <dgm:cxn modelId="{6DB6B08B-0D7F-43E1-8D52-D755B7B6274C}" type="presOf" srcId="{49074AC7-C02F-4B97-9594-98D24DC3E53A}" destId="{C939F55F-7986-4004-9670-F7D5677A9252}" srcOrd="0" destOrd="0" presId="urn:microsoft.com/office/officeart/2005/8/layout/vList6"/>
    <dgm:cxn modelId="{149A1817-4643-4B16-869F-4010B2653EDA}" srcId="{3457A5DD-C409-497D-8B7D-2F102397618F}" destId="{812FDD7B-F518-47B8-827E-AADF541E8A31}" srcOrd="0" destOrd="0" parTransId="{59E11E9D-0EFA-4CD4-B791-376B8C83A036}" sibTransId="{2F0A3DE2-32E3-4959-89ED-CA84DF23A8EF}"/>
    <dgm:cxn modelId="{E3B69E9E-9D79-4866-B8E0-4F1EACF956E2}" type="presOf" srcId="{3457A5DD-C409-497D-8B7D-2F102397618F}" destId="{5622855E-57A3-44EB-8DFD-1C5C2150AFFE}" srcOrd="0" destOrd="0" presId="urn:microsoft.com/office/officeart/2005/8/layout/vList6"/>
    <dgm:cxn modelId="{DB80FDBB-BDB8-4D99-95F6-CC20C79ACA1A}" type="presOf" srcId="{F312D6B5-3505-4D79-B38B-E290C231C162}" destId="{31EFC31A-84DD-422F-9067-9F9E2886E930}" srcOrd="0" destOrd="0" presId="urn:microsoft.com/office/officeart/2005/8/layout/vList6"/>
    <dgm:cxn modelId="{BDC36040-4D65-47C3-A7B8-05E59CE8CEEC}" type="presParOf" srcId="{5622855E-57A3-44EB-8DFD-1C5C2150AFFE}" destId="{EE04091E-0EA5-404A-97B4-43B70AFB38E6}" srcOrd="0" destOrd="0" presId="urn:microsoft.com/office/officeart/2005/8/layout/vList6"/>
    <dgm:cxn modelId="{332FBAD2-B53D-4ECF-8CD1-90CC1AF5B3A7}" type="presParOf" srcId="{EE04091E-0EA5-404A-97B4-43B70AFB38E6}" destId="{DD521FCB-3EF9-4F48-8F88-01FD8D7FF8AE}" srcOrd="0" destOrd="0" presId="urn:microsoft.com/office/officeart/2005/8/layout/vList6"/>
    <dgm:cxn modelId="{9FAE76E1-1FB6-48EF-A356-FEE2011885F0}" type="presParOf" srcId="{EE04091E-0EA5-404A-97B4-43B70AFB38E6}" destId="{781BC044-EF21-4557-B1AE-BC522734ACD5}" srcOrd="1" destOrd="0" presId="urn:microsoft.com/office/officeart/2005/8/layout/vList6"/>
    <dgm:cxn modelId="{1BB4B9EF-EDB2-414E-A5CA-8E5B70CA0184}" type="presParOf" srcId="{5622855E-57A3-44EB-8DFD-1C5C2150AFFE}" destId="{0B34EE52-4A39-4F3E-8843-C5309259330A}" srcOrd="1" destOrd="0" presId="urn:microsoft.com/office/officeart/2005/8/layout/vList6"/>
    <dgm:cxn modelId="{18DCCC5A-BB7A-43BB-84D5-6B82C4C1B7B9}" type="presParOf" srcId="{5622855E-57A3-44EB-8DFD-1C5C2150AFFE}" destId="{B1BE31F7-3A02-49E9-B32D-44B8731E1786}" srcOrd="2" destOrd="0" presId="urn:microsoft.com/office/officeart/2005/8/layout/vList6"/>
    <dgm:cxn modelId="{46903CAC-3B57-4BA2-84C1-EAFAF94128DE}" type="presParOf" srcId="{B1BE31F7-3A02-49E9-B32D-44B8731E1786}" destId="{31EFC31A-84DD-422F-9067-9F9E2886E930}" srcOrd="0" destOrd="0" presId="urn:microsoft.com/office/officeart/2005/8/layout/vList6"/>
    <dgm:cxn modelId="{5BB2C00D-20FF-42C7-869C-2A572890B444}" type="presParOf" srcId="{B1BE31F7-3A02-49E9-B32D-44B8731E1786}" destId="{A342E865-CB31-44B5-B6B2-9C953D6AC69A}" srcOrd="1" destOrd="0" presId="urn:microsoft.com/office/officeart/2005/8/layout/vList6"/>
    <dgm:cxn modelId="{697EDA77-8341-4B21-90E7-AD0E11FAD90F}" type="presParOf" srcId="{5622855E-57A3-44EB-8DFD-1C5C2150AFFE}" destId="{2925BF95-A2DE-4F50-8497-1A89C2F6C0B7}" srcOrd="3" destOrd="0" presId="urn:microsoft.com/office/officeart/2005/8/layout/vList6"/>
    <dgm:cxn modelId="{53506168-C061-4FED-A45B-C2B84705ACF4}" type="presParOf" srcId="{5622855E-57A3-44EB-8DFD-1C5C2150AFFE}" destId="{BB79EA0E-DC82-43F7-8B58-8EAAC1E0A92D}" srcOrd="4" destOrd="0" presId="urn:microsoft.com/office/officeart/2005/8/layout/vList6"/>
    <dgm:cxn modelId="{F4004C34-D6EC-4A5D-9479-0B2C8E668C48}" type="presParOf" srcId="{BB79EA0E-DC82-43F7-8B58-8EAAC1E0A92D}" destId="{744E8C45-E66D-453F-A26A-81A8F026D172}" srcOrd="0" destOrd="0" presId="urn:microsoft.com/office/officeart/2005/8/layout/vList6"/>
    <dgm:cxn modelId="{3D1140E9-A1ED-4010-B4CF-76D65A1E9282}" type="presParOf" srcId="{BB79EA0E-DC82-43F7-8B58-8EAAC1E0A92D}" destId="{C939F55F-7986-4004-9670-F7D5677A9252}" srcOrd="1" destOrd="0" presId="urn:microsoft.com/office/officeart/2005/8/layout/vList6"/>
    <dgm:cxn modelId="{EBA3EA1C-FDDC-4C60-8D03-907003098BCE}" type="presParOf" srcId="{5622855E-57A3-44EB-8DFD-1C5C2150AFFE}" destId="{9AA17821-C93E-4869-8918-ECDEA937CB54}" srcOrd="5" destOrd="0" presId="urn:microsoft.com/office/officeart/2005/8/layout/vList6"/>
    <dgm:cxn modelId="{E1C131C4-16C2-4D7A-8833-59ABB7FD0157}" type="presParOf" srcId="{5622855E-57A3-44EB-8DFD-1C5C2150AFFE}" destId="{5E8BF9FA-F43E-434B-9B6F-601753043B34}" srcOrd="6" destOrd="0" presId="urn:microsoft.com/office/officeart/2005/8/layout/vList6"/>
    <dgm:cxn modelId="{66CE31B9-1D05-4700-ACEA-6CD305F49009}" type="presParOf" srcId="{5E8BF9FA-F43E-434B-9B6F-601753043B34}" destId="{D10B6095-7967-42B5-B4DF-CFB13DF095F0}" srcOrd="0" destOrd="0" presId="urn:microsoft.com/office/officeart/2005/8/layout/vList6"/>
    <dgm:cxn modelId="{229B81EC-4079-4909-9735-6BFA02DD7904}" type="presParOf" srcId="{5E8BF9FA-F43E-434B-9B6F-601753043B34}" destId="{B85BCF42-4E3B-4AE5-A5C4-4CA11DCD78CD}" srcOrd="1" destOrd="0" presId="urn:microsoft.com/office/officeart/2005/8/layout/vList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BE273C4-E400-452D-B424-9DF58A4A63DD}"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1E84E8AC-0B8E-4038-B17B-25AAEAD6DB2F}">
      <dgm:prSet phldrT="[Text]"/>
      <dgm:spPr/>
      <dgm:t>
        <a:bodyPr/>
        <a:lstStyle/>
        <a:p>
          <a:r>
            <a:rPr lang="en-US" dirty="0" smtClean="0"/>
            <a:t>Core Courses</a:t>
          </a:r>
          <a:endParaRPr lang="en-US" dirty="0"/>
        </a:p>
      </dgm:t>
    </dgm:pt>
    <dgm:pt modelId="{F96419DF-53C7-4DC2-85C5-D8AE5EE5FA68}" type="parTrans" cxnId="{98B83DE1-9688-4BD9-A517-326F0C0ED342}">
      <dgm:prSet/>
      <dgm:spPr/>
      <dgm:t>
        <a:bodyPr/>
        <a:lstStyle/>
        <a:p>
          <a:endParaRPr lang="en-US"/>
        </a:p>
      </dgm:t>
    </dgm:pt>
    <dgm:pt modelId="{A3DA0E2F-7047-470A-8C24-AE6F7BEE62A6}" type="sibTrans" cxnId="{98B83DE1-9688-4BD9-A517-326F0C0ED342}">
      <dgm:prSet/>
      <dgm:spPr/>
      <dgm:t>
        <a:bodyPr/>
        <a:lstStyle/>
        <a:p>
          <a:endParaRPr lang="en-US"/>
        </a:p>
      </dgm:t>
    </dgm:pt>
    <dgm:pt modelId="{D96C21E9-A39B-40DE-89C2-8E20D3250403}">
      <dgm:prSet phldrT="[Text]"/>
      <dgm:spPr/>
      <dgm:t>
        <a:bodyPr/>
        <a:lstStyle/>
        <a:p>
          <a:r>
            <a:rPr lang="en-US" dirty="0" smtClean="0"/>
            <a:t>2 out of 3</a:t>
          </a:r>
        </a:p>
        <a:p>
          <a:r>
            <a:rPr lang="en-US" dirty="0" smtClean="0"/>
            <a:t>6 Cr. Hr.</a:t>
          </a:r>
          <a:endParaRPr lang="en-US" dirty="0"/>
        </a:p>
      </dgm:t>
    </dgm:pt>
    <dgm:pt modelId="{CE954E4B-FC48-4AEC-9E88-616574E18621}" type="parTrans" cxnId="{B6D96317-8400-4E44-872E-322E0CE4FBE5}">
      <dgm:prSet/>
      <dgm:spPr/>
      <dgm:t>
        <a:bodyPr/>
        <a:lstStyle/>
        <a:p>
          <a:endParaRPr lang="en-US"/>
        </a:p>
      </dgm:t>
    </dgm:pt>
    <dgm:pt modelId="{36DCDB85-6A85-4CE0-8B87-E855B00A5EF6}" type="sibTrans" cxnId="{B6D96317-8400-4E44-872E-322E0CE4FBE5}">
      <dgm:prSet/>
      <dgm:spPr/>
      <dgm:t>
        <a:bodyPr/>
        <a:lstStyle/>
        <a:p>
          <a:endParaRPr lang="en-US"/>
        </a:p>
      </dgm:t>
    </dgm:pt>
    <dgm:pt modelId="{58355EEF-7387-4FD4-9138-46D9F82DAC93}">
      <dgm:prSet phldrT="[Text]"/>
      <dgm:spPr/>
      <dgm:t>
        <a:bodyPr/>
        <a:lstStyle/>
        <a:p>
          <a:r>
            <a:rPr lang="en-US" dirty="0" smtClean="0"/>
            <a:t>Other Courses</a:t>
          </a:r>
          <a:endParaRPr lang="en-US" dirty="0"/>
        </a:p>
      </dgm:t>
    </dgm:pt>
    <dgm:pt modelId="{D0F24619-B21B-4B75-BBA1-73A274AE93C4}" type="parTrans" cxnId="{B6A99AE4-8113-4A9B-99EF-EA952A2C82C1}">
      <dgm:prSet/>
      <dgm:spPr/>
      <dgm:t>
        <a:bodyPr/>
        <a:lstStyle/>
        <a:p>
          <a:endParaRPr lang="en-US"/>
        </a:p>
      </dgm:t>
    </dgm:pt>
    <dgm:pt modelId="{68499ED5-56DA-49C3-B9CE-9852EEBEF07A}" type="sibTrans" cxnId="{B6A99AE4-8113-4A9B-99EF-EA952A2C82C1}">
      <dgm:prSet/>
      <dgm:spPr/>
      <dgm:t>
        <a:bodyPr/>
        <a:lstStyle/>
        <a:p>
          <a:endParaRPr lang="en-US"/>
        </a:p>
      </dgm:t>
    </dgm:pt>
    <dgm:pt modelId="{B7A2FF88-0734-46B4-BD13-94E52987EB3B}">
      <dgm:prSet phldrT="[Text]"/>
      <dgm:spPr/>
      <dgm:t>
        <a:bodyPr/>
        <a:lstStyle/>
        <a:p>
          <a:r>
            <a:rPr lang="en-US" dirty="0" smtClean="0"/>
            <a:t>1 Out of 3</a:t>
          </a:r>
        </a:p>
        <a:p>
          <a:r>
            <a:rPr lang="en-US" dirty="0" smtClean="0"/>
            <a:t>3 Cr. Hr.</a:t>
          </a:r>
          <a:endParaRPr lang="en-US" dirty="0"/>
        </a:p>
      </dgm:t>
    </dgm:pt>
    <dgm:pt modelId="{5F988B59-FA04-4091-856F-AFC9C8CA6174}" type="parTrans" cxnId="{02F62616-5B51-4C40-8598-37C1980F0529}">
      <dgm:prSet/>
      <dgm:spPr/>
      <dgm:t>
        <a:bodyPr/>
        <a:lstStyle/>
        <a:p>
          <a:endParaRPr lang="en-US"/>
        </a:p>
      </dgm:t>
    </dgm:pt>
    <dgm:pt modelId="{D37B4A7D-5B18-4708-A6BC-27F5903B52D6}" type="sibTrans" cxnId="{02F62616-5B51-4C40-8598-37C1980F0529}">
      <dgm:prSet/>
      <dgm:spPr/>
      <dgm:t>
        <a:bodyPr/>
        <a:lstStyle/>
        <a:p>
          <a:endParaRPr lang="en-US"/>
        </a:p>
      </dgm:t>
    </dgm:pt>
    <dgm:pt modelId="{4513F85A-88DA-4DDD-8DE4-B014982CE35C}">
      <dgm:prSet phldrT="[Text]"/>
      <dgm:spPr/>
      <dgm:t>
        <a:bodyPr/>
        <a:lstStyle/>
        <a:p>
          <a:r>
            <a:rPr lang="en-US" dirty="0" smtClean="0"/>
            <a:t>Thesis</a:t>
          </a:r>
          <a:endParaRPr lang="en-US" dirty="0"/>
        </a:p>
      </dgm:t>
    </dgm:pt>
    <dgm:pt modelId="{1E5D51AF-2EF5-4E16-B035-AF12D74DB058}" type="parTrans" cxnId="{8BAF22D4-A594-4B8D-A8E0-E6864C7690D1}">
      <dgm:prSet/>
      <dgm:spPr/>
      <dgm:t>
        <a:bodyPr/>
        <a:lstStyle/>
        <a:p>
          <a:endParaRPr lang="en-US"/>
        </a:p>
      </dgm:t>
    </dgm:pt>
    <dgm:pt modelId="{4544B5B2-6CA2-4C5B-8E04-A836A537B80B}" type="sibTrans" cxnId="{8BAF22D4-A594-4B8D-A8E0-E6864C7690D1}">
      <dgm:prSet/>
      <dgm:spPr/>
      <dgm:t>
        <a:bodyPr/>
        <a:lstStyle/>
        <a:p>
          <a:endParaRPr lang="en-US"/>
        </a:p>
      </dgm:t>
    </dgm:pt>
    <dgm:pt modelId="{0B055224-7135-4876-9504-44EB00F9F516}">
      <dgm:prSet phldrT="[Text]"/>
      <dgm:spPr/>
      <dgm:t>
        <a:bodyPr/>
        <a:lstStyle/>
        <a:p>
          <a:r>
            <a:rPr lang="en-US" dirty="0" smtClean="0"/>
            <a:t>45 Cr. Hr.</a:t>
          </a:r>
          <a:endParaRPr lang="en-US" dirty="0"/>
        </a:p>
      </dgm:t>
    </dgm:pt>
    <dgm:pt modelId="{EC1CFA81-52C9-4652-ACF7-B4D68EAE7188}" type="parTrans" cxnId="{16930C94-4925-4D8D-8D43-611544BEEB16}">
      <dgm:prSet/>
      <dgm:spPr/>
      <dgm:t>
        <a:bodyPr/>
        <a:lstStyle/>
        <a:p>
          <a:endParaRPr lang="en-US"/>
        </a:p>
      </dgm:t>
    </dgm:pt>
    <dgm:pt modelId="{A9ECD06E-CB25-4AFE-82EE-EC4BAB6B5104}" type="sibTrans" cxnId="{16930C94-4925-4D8D-8D43-611544BEEB16}">
      <dgm:prSet/>
      <dgm:spPr/>
      <dgm:t>
        <a:bodyPr/>
        <a:lstStyle/>
        <a:p>
          <a:endParaRPr lang="en-US"/>
        </a:p>
      </dgm:t>
    </dgm:pt>
    <dgm:pt modelId="{11D0538F-6E3B-4A1C-B5BE-6D8537308F05}">
      <dgm:prSet phldrT="[Text]"/>
      <dgm:spPr/>
      <dgm:t>
        <a:bodyPr/>
        <a:lstStyle/>
        <a:p>
          <a:r>
            <a:rPr lang="en-US" dirty="0" smtClean="0"/>
            <a:t>Foundation</a:t>
          </a:r>
          <a:endParaRPr lang="en-US" dirty="0"/>
        </a:p>
      </dgm:t>
    </dgm:pt>
    <dgm:pt modelId="{77432A30-0125-47C4-87D9-5EB2DF11A991}" type="parTrans" cxnId="{79604DD8-BEA1-40E8-9991-F4526D34B206}">
      <dgm:prSet/>
      <dgm:spPr/>
      <dgm:t>
        <a:bodyPr/>
        <a:lstStyle/>
        <a:p>
          <a:endParaRPr lang="en-US"/>
        </a:p>
      </dgm:t>
    </dgm:pt>
    <dgm:pt modelId="{9F2273EE-3DAD-4133-9638-2A9CB8E418F3}" type="sibTrans" cxnId="{79604DD8-BEA1-40E8-9991-F4526D34B206}">
      <dgm:prSet/>
      <dgm:spPr/>
      <dgm:t>
        <a:bodyPr/>
        <a:lstStyle/>
        <a:p>
          <a:endParaRPr lang="en-US"/>
        </a:p>
      </dgm:t>
    </dgm:pt>
    <dgm:pt modelId="{5468ABAB-85B2-4DEC-9165-0A9ACB2A8ABF}">
      <dgm:prSet phldrT="[Text]"/>
      <dgm:spPr/>
      <dgm:t>
        <a:bodyPr/>
        <a:lstStyle/>
        <a:p>
          <a:r>
            <a:rPr lang="en-US" dirty="0" smtClean="0"/>
            <a:t>2/3 Audit Courses</a:t>
          </a:r>
          <a:endParaRPr lang="en-US" dirty="0"/>
        </a:p>
      </dgm:t>
    </dgm:pt>
    <dgm:pt modelId="{F2751B1C-712E-4C16-B85D-F0E070FA18DC}" type="parTrans" cxnId="{6154D942-2225-4CEF-B100-B2A91510FDE9}">
      <dgm:prSet/>
      <dgm:spPr/>
      <dgm:t>
        <a:bodyPr/>
        <a:lstStyle/>
        <a:p>
          <a:endParaRPr lang="en-US"/>
        </a:p>
      </dgm:t>
    </dgm:pt>
    <dgm:pt modelId="{B0CAE6F6-67E5-4060-8656-899ECD173E25}" type="sibTrans" cxnId="{6154D942-2225-4CEF-B100-B2A91510FDE9}">
      <dgm:prSet/>
      <dgm:spPr/>
      <dgm:t>
        <a:bodyPr/>
        <a:lstStyle/>
        <a:p>
          <a:endParaRPr lang="en-US"/>
        </a:p>
      </dgm:t>
    </dgm:pt>
    <dgm:pt modelId="{7D1BE3DC-4703-4A01-97CF-400C4BE4B546}">
      <dgm:prSet phldrT="[Text]"/>
      <dgm:spPr/>
      <dgm:t>
        <a:bodyPr/>
        <a:lstStyle/>
        <a:p>
          <a:r>
            <a:rPr lang="en-US" dirty="0" smtClean="0"/>
            <a:t>AI&amp;ML: N/A</a:t>
          </a:r>
        </a:p>
        <a:p>
          <a:r>
            <a:rPr lang="en-US" dirty="0" smtClean="0"/>
            <a:t>DS: </a:t>
          </a:r>
          <a:r>
            <a:rPr lang="en-US" dirty="0" smtClean="0"/>
            <a:t>3</a:t>
          </a:r>
          <a:endParaRPr lang="en-US" dirty="0"/>
        </a:p>
      </dgm:t>
    </dgm:pt>
    <dgm:pt modelId="{DBA7D799-201B-4EB1-97DB-CCFE101EE0E6}" type="parTrans" cxnId="{0C212F1A-F76B-4A73-BDA1-65B2C0B316D4}">
      <dgm:prSet/>
      <dgm:spPr/>
      <dgm:t>
        <a:bodyPr/>
        <a:lstStyle/>
        <a:p>
          <a:endParaRPr lang="en-US"/>
        </a:p>
      </dgm:t>
    </dgm:pt>
    <dgm:pt modelId="{C42E85A2-8D5A-4FBD-88E1-0178C8D0438F}" type="sibTrans" cxnId="{0C212F1A-F76B-4A73-BDA1-65B2C0B316D4}">
      <dgm:prSet/>
      <dgm:spPr/>
      <dgm:t>
        <a:bodyPr/>
        <a:lstStyle/>
        <a:p>
          <a:endParaRPr lang="en-US"/>
        </a:p>
      </dgm:t>
    </dgm:pt>
    <dgm:pt modelId="{A5B0776C-4BD1-414F-9336-530872F08B61}">
      <dgm:prSet/>
      <dgm:spPr/>
      <dgm:t>
        <a:bodyPr/>
        <a:lstStyle/>
        <a:p>
          <a:r>
            <a:rPr lang="en-US" dirty="0" smtClean="0"/>
            <a:t>Others: 2; Only for Group B</a:t>
          </a:r>
          <a:endParaRPr lang="en-US" dirty="0"/>
        </a:p>
      </dgm:t>
    </dgm:pt>
    <dgm:pt modelId="{3B2EB4CC-4254-47CC-918E-CE6ECE7D8979}" type="parTrans" cxnId="{861D3546-1050-4119-896B-3D5C65871AC2}">
      <dgm:prSet/>
      <dgm:spPr/>
      <dgm:t>
        <a:bodyPr/>
        <a:lstStyle/>
        <a:p>
          <a:endParaRPr lang="en-US"/>
        </a:p>
      </dgm:t>
    </dgm:pt>
    <dgm:pt modelId="{9E775853-F8EF-4771-B236-09808F80A915}" type="sibTrans" cxnId="{861D3546-1050-4119-896B-3D5C65871AC2}">
      <dgm:prSet/>
      <dgm:spPr/>
      <dgm:t>
        <a:bodyPr/>
        <a:lstStyle/>
        <a:p>
          <a:endParaRPr lang="en-US"/>
        </a:p>
      </dgm:t>
    </dgm:pt>
    <dgm:pt modelId="{FE3698EE-FEF8-4C6B-AE6A-37002454B388}" type="pres">
      <dgm:prSet presAssocID="{FBE273C4-E400-452D-B424-9DF58A4A63DD}" presName="Name0" presStyleCnt="0">
        <dgm:presLayoutVars>
          <dgm:chMax val="5"/>
          <dgm:chPref val="5"/>
          <dgm:dir/>
          <dgm:animLvl val="lvl"/>
        </dgm:presLayoutVars>
      </dgm:prSet>
      <dgm:spPr/>
      <dgm:t>
        <a:bodyPr/>
        <a:lstStyle/>
        <a:p>
          <a:endParaRPr lang="en-US"/>
        </a:p>
      </dgm:t>
    </dgm:pt>
    <dgm:pt modelId="{A0BFE2DF-793F-4F42-9AC5-955CD5ED9778}" type="pres">
      <dgm:prSet presAssocID="{11D0538F-6E3B-4A1C-B5BE-6D8537308F05}" presName="parentText1" presStyleLbl="node1" presStyleIdx="0" presStyleCnt="4">
        <dgm:presLayoutVars>
          <dgm:chMax/>
          <dgm:chPref val="3"/>
          <dgm:bulletEnabled val="1"/>
        </dgm:presLayoutVars>
      </dgm:prSet>
      <dgm:spPr/>
      <dgm:t>
        <a:bodyPr/>
        <a:lstStyle/>
        <a:p>
          <a:endParaRPr lang="en-US"/>
        </a:p>
      </dgm:t>
    </dgm:pt>
    <dgm:pt modelId="{FEFCA4B3-7ABC-4C72-9613-1946D4B06354}" type="pres">
      <dgm:prSet presAssocID="{11D0538F-6E3B-4A1C-B5BE-6D8537308F05}" presName="childText1" presStyleLbl="solidAlignAcc1" presStyleIdx="0" presStyleCnt="4">
        <dgm:presLayoutVars>
          <dgm:chMax val="0"/>
          <dgm:chPref val="0"/>
          <dgm:bulletEnabled val="1"/>
        </dgm:presLayoutVars>
      </dgm:prSet>
      <dgm:spPr/>
      <dgm:t>
        <a:bodyPr/>
        <a:lstStyle/>
        <a:p>
          <a:endParaRPr lang="en-US"/>
        </a:p>
      </dgm:t>
    </dgm:pt>
    <dgm:pt modelId="{823D707B-2FF5-48A8-A339-EC10D6DACFB2}" type="pres">
      <dgm:prSet presAssocID="{1E84E8AC-0B8E-4038-B17B-25AAEAD6DB2F}" presName="parentText2" presStyleLbl="node1" presStyleIdx="1" presStyleCnt="4">
        <dgm:presLayoutVars>
          <dgm:chMax/>
          <dgm:chPref val="3"/>
          <dgm:bulletEnabled val="1"/>
        </dgm:presLayoutVars>
      </dgm:prSet>
      <dgm:spPr/>
      <dgm:t>
        <a:bodyPr/>
        <a:lstStyle/>
        <a:p>
          <a:endParaRPr lang="en-US"/>
        </a:p>
      </dgm:t>
    </dgm:pt>
    <dgm:pt modelId="{82AB62D8-BEF1-4192-8227-FD05BAA42BDC}" type="pres">
      <dgm:prSet presAssocID="{1E84E8AC-0B8E-4038-B17B-25AAEAD6DB2F}" presName="childText2" presStyleLbl="solidAlignAcc1" presStyleIdx="1" presStyleCnt="4">
        <dgm:presLayoutVars>
          <dgm:chMax val="0"/>
          <dgm:chPref val="0"/>
          <dgm:bulletEnabled val="1"/>
        </dgm:presLayoutVars>
      </dgm:prSet>
      <dgm:spPr/>
      <dgm:t>
        <a:bodyPr/>
        <a:lstStyle/>
        <a:p>
          <a:endParaRPr lang="en-US"/>
        </a:p>
      </dgm:t>
    </dgm:pt>
    <dgm:pt modelId="{1BF21F74-F3F8-459D-87C0-709505C13A98}" type="pres">
      <dgm:prSet presAssocID="{58355EEF-7387-4FD4-9138-46D9F82DAC93}" presName="parentText3" presStyleLbl="node1" presStyleIdx="2" presStyleCnt="4">
        <dgm:presLayoutVars>
          <dgm:chMax/>
          <dgm:chPref val="3"/>
          <dgm:bulletEnabled val="1"/>
        </dgm:presLayoutVars>
      </dgm:prSet>
      <dgm:spPr/>
      <dgm:t>
        <a:bodyPr/>
        <a:lstStyle/>
        <a:p>
          <a:endParaRPr lang="en-US"/>
        </a:p>
      </dgm:t>
    </dgm:pt>
    <dgm:pt modelId="{D0705094-BCC9-4A9B-8EE0-817D3D9B882C}" type="pres">
      <dgm:prSet presAssocID="{58355EEF-7387-4FD4-9138-46D9F82DAC93}" presName="childText3" presStyleLbl="solidAlignAcc1" presStyleIdx="2" presStyleCnt="4">
        <dgm:presLayoutVars>
          <dgm:chMax val="0"/>
          <dgm:chPref val="0"/>
          <dgm:bulletEnabled val="1"/>
        </dgm:presLayoutVars>
      </dgm:prSet>
      <dgm:spPr/>
      <dgm:t>
        <a:bodyPr/>
        <a:lstStyle/>
        <a:p>
          <a:endParaRPr lang="en-US"/>
        </a:p>
      </dgm:t>
    </dgm:pt>
    <dgm:pt modelId="{1F8731CB-D9F4-4187-B9D0-9BE6BEFE1AA5}" type="pres">
      <dgm:prSet presAssocID="{4513F85A-88DA-4DDD-8DE4-B014982CE35C}" presName="parentText4" presStyleLbl="node1" presStyleIdx="3" presStyleCnt="4">
        <dgm:presLayoutVars>
          <dgm:chMax/>
          <dgm:chPref val="3"/>
          <dgm:bulletEnabled val="1"/>
        </dgm:presLayoutVars>
      </dgm:prSet>
      <dgm:spPr/>
      <dgm:t>
        <a:bodyPr/>
        <a:lstStyle/>
        <a:p>
          <a:endParaRPr lang="en-US"/>
        </a:p>
      </dgm:t>
    </dgm:pt>
    <dgm:pt modelId="{A4C0BCBE-ED46-454D-87D5-777E289B0A28}" type="pres">
      <dgm:prSet presAssocID="{4513F85A-88DA-4DDD-8DE4-B014982CE35C}" presName="childText4" presStyleLbl="solidAlignAcc1" presStyleIdx="3" presStyleCnt="4">
        <dgm:presLayoutVars>
          <dgm:chMax val="0"/>
          <dgm:chPref val="0"/>
          <dgm:bulletEnabled val="1"/>
        </dgm:presLayoutVars>
      </dgm:prSet>
      <dgm:spPr/>
      <dgm:t>
        <a:bodyPr/>
        <a:lstStyle/>
        <a:p>
          <a:endParaRPr lang="en-US"/>
        </a:p>
      </dgm:t>
    </dgm:pt>
  </dgm:ptLst>
  <dgm:cxnLst>
    <dgm:cxn modelId="{B6D96317-8400-4E44-872E-322E0CE4FBE5}" srcId="{1E84E8AC-0B8E-4038-B17B-25AAEAD6DB2F}" destId="{D96C21E9-A39B-40DE-89C2-8E20D3250403}" srcOrd="0" destOrd="0" parTransId="{CE954E4B-FC48-4AEC-9E88-616574E18621}" sibTransId="{36DCDB85-6A85-4CE0-8B87-E855B00A5EF6}"/>
    <dgm:cxn modelId="{0155EFFC-B342-47CA-A01F-EC17BEB98767}" type="presOf" srcId="{5468ABAB-85B2-4DEC-9165-0A9ACB2A8ABF}" destId="{FEFCA4B3-7ABC-4C72-9613-1946D4B06354}" srcOrd="0" destOrd="0" presId="urn:microsoft.com/office/officeart/2009/3/layout/IncreasingArrowsProcess"/>
    <dgm:cxn modelId="{2CB293F6-1B09-4AFE-89CB-00DBDE89E2BA}" type="presOf" srcId="{D96C21E9-A39B-40DE-89C2-8E20D3250403}" destId="{82AB62D8-BEF1-4192-8227-FD05BAA42BDC}" srcOrd="0" destOrd="0" presId="urn:microsoft.com/office/officeart/2009/3/layout/IncreasingArrowsProcess"/>
    <dgm:cxn modelId="{73C005C4-51F2-4683-8184-EE81BF16E510}" type="presOf" srcId="{FBE273C4-E400-452D-B424-9DF58A4A63DD}" destId="{FE3698EE-FEF8-4C6B-AE6A-37002454B388}" srcOrd="0" destOrd="0" presId="urn:microsoft.com/office/officeart/2009/3/layout/IncreasingArrowsProcess"/>
    <dgm:cxn modelId="{0C212F1A-F76B-4A73-BDA1-65B2C0B316D4}" srcId="{11D0538F-6E3B-4A1C-B5BE-6D8537308F05}" destId="{7D1BE3DC-4703-4A01-97CF-400C4BE4B546}" srcOrd="1" destOrd="0" parTransId="{DBA7D799-201B-4EB1-97DB-CCFE101EE0E6}" sibTransId="{C42E85A2-8D5A-4FBD-88E1-0178C8D0438F}"/>
    <dgm:cxn modelId="{6154D942-2225-4CEF-B100-B2A91510FDE9}" srcId="{11D0538F-6E3B-4A1C-B5BE-6D8537308F05}" destId="{5468ABAB-85B2-4DEC-9165-0A9ACB2A8ABF}" srcOrd="0" destOrd="0" parTransId="{F2751B1C-712E-4C16-B85D-F0E070FA18DC}" sibTransId="{B0CAE6F6-67E5-4060-8656-899ECD173E25}"/>
    <dgm:cxn modelId="{F003017D-E64F-46AB-B81F-4D0A6FE3B654}" type="presOf" srcId="{4513F85A-88DA-4DDD-8DE4-B014982CE35C}" destId="{1F8731CB-D9F4-4187-B9D0-9BE6BEFE1AA5}" srcOrd="0" destOrd="0" presId="urn:microsoft.com/office/officeart/2009/3/layout/IncreasingArrowsProcess"/>
    <dgm:cxn modelId="{A46222A5-FDBA-4DC5-A2B2-A059CC66D40F}" type="presOf" srcId="{1E84E8AC-0B8E-4038-B17B-25AAEAD6DB2F}" destId="{823D707B-2FF5-48A8-A339-EC10D6DACFB2}" srcOrd="0" destOrd="0" presId="urn:microsoft.com/office/officeart/2009/3/layout/IncreasingArrowsProcess"/>
    <dgm:cxn modelId="{B6A99AE4-8113-4A9B-99EF-EA952A2C82C1}" srcId="{FBE273C4-E400-452D-B424-9DF58A4A63DD}" destId="{58355EEF-7387-4FD4-9138-46D9F82DAC93}" srcOrd="2" destOrd="0" parTransId="{D0F24619-B21B-4B75-BBA1-73A274AE93C4}" sibTransId="{68499ED5-56DA-49C3-B9CE-9852EEBEF07A}"/>
    <dgm:cxn modelId="{79604DD8-BEA1-40E8-9991-F4526D34B206}" srcId="{FBE273C4-E400-452D-B424-9DF58A4A63DD}" destId="{11D0538F-6E3B-4A1C-B5BE-6D8537308F05}" srcOrd="0" destOrd="0" parTransId="{77432A30-0125-47C4-87D9-5EB2DF11A991}" sibTransId="{9F2273EE-3DAD-4133-9638-2A9CB8E418F3}"/>
    <dgm:cxn modelId="{98B83DE1-9688-4BD9-A517-326F0C0ED342}" srcId="{FBE273C4-E400-452D-B424-9DF58A4A63DD}" destId="{1E84E8AC-0B8E-4038-B17B-25AAEAD6DB2F}" srcOrd="1" destOrd="0" parTransId="{F96419DF-53C7-4DC2-85C5-D8AE5EE5FA68}" sibTransId="{A3DA0E2F-7047-470A-8C24-AE6F7BEE62A6}"/>
    <dgm:cxn modelId="{8BAF22D4-A594-4B8D-A8E0-E6864C7690D1}" srcId="{FBE273C4-E400-452D-B424-9DF58A4A63DD}" destId="{4513F85A-88DA-4DDD-8DE4-B014982CE35C}" srcOrd="3" destOrd="0" parTransId="{1E5D51AF-2EF5-4E16-B035-AF12D74DB058}" sibTransId="{4544B5B2-6CA2-4C5B-8E04-A836A537B80B}"/>
    <dgm:cxn modelId="{02F62616-5B51-4C40-8598-37C1980F0529}" srcId="{58355EEF-7387-4FD4-9138-46D9F82DAC93}" destId="{B7A2FF88-0734-46B4-BD13-94E52987EB3B}" srcOrd="0" destOrd="0" parTransId="{5F988B59-FA04-4091-856F-AFC9C8CA6174}" sibTransId="{D37B4A7D-5B18-4708-A6BC-27F5903B52D6}"/>
    <dgm:cxn modelId="{5054FF0E-EEFA-4AC8-B5D9-882C5113B7E9}" type="presOf" srcId="{58355EEF-7387-4FD4-9138-46D9F82DAC93}" destId="{1BF21F74-F3F8-459D-87C0-709505C13A98}" srcOrd="0" destOrd="0" presId="urn:microsoft.com/office/officeart/2009/3/layout/IncreasingArrowsProcess"/>
    <dgm:cxn modelId="{16930C94-4925-4D8D-8D43-611544BEEB16}" srcId="{4513F85A-88DA-4DDD-8DE4-B014982CE35C}" destId="{0B055224-7135-4876-9504-44EB00F9F516}" srcOrd="0" destOrd="0" parTransId="{EC1CFA81-52C9-4652-ACF7-B4D68EAE7188}" sibTransId="{A9ECD06E-CB25-4AFE-82EE-EC4BAB6B5104}"/>
    <dgm:cxn modelId="{861D3546-1050-4119-896B-3D5C65871AC2}" srcId="{11D0538F-6E3B-4A1C-B5BE-6D8537308F05}" destId="{A5B0776C-4BD1-414F-9336-530872F08B61}" srcOrd="2" destOrd="0" parTransId="{3B2EB4CC-4254-47CC-918E-CE6ECE7D8979}" sibTransId="{9E775853-F8EF-4771-B236-09808F80A915}"/>
    <dgm:cxn modelId="{1355C2C0-CCC9-4337-8592-8503C8737C8C}" type="presOf" srcId="{11D0538F-6E3B-4A1C-B5BE-6D8537308F05}" destId="{A0BFE2DF-793F-4F42-9AC5-955CD5ED9778}" srcOrd="0" destOrd="0" presId="urn:microsoft.com/office/officeart/2009/3/layout/IncreasingArrowsProcess"/>
    <dgm:cxn modelId="{83862F0D-3F13-46D0-A478-C4CB1C3CE5A6}" type="presOf" srcId="{0B055224-7135-4876-9504-44EB00F9F516}" destId="{A4C0BCBE-ED46-454D-87D5-777E289B0A28}" srcOrd="0" destOrd="0" presId="urn:microsoft.com/office/officeart/2009/3/layout/IncreasingArrowsProcess"/>
    <dgm:cxn modelId="{69C8AD73-21F0-4FBD-82A0-42CB5FE90F88}" type="presOf" srcId="{A5B0776C-4BD1-414F-9336-530872F08B61}" destId="{FEFCA4B3-7ABC-4C72-9613-1946D4B06354}" srcOrd="0" destOrd="2" presId="urn:microsoft.com/office/officeart/2009/3/layout/IncreasingArrowsProcess"/>
    <dgm:cxn modelId="{FB45BD64-9739-4D00-B831-F996B36A85AD}" type="presOf" srcId="{B7A2FF88-0734-46B4-BD13-94E52987EB3B}" destId="{D0705094-BCC9-4A9B-8EE0-817D3D9B882C}" srcOrd="0" destOrd="0" presId="urn:microsoft.com/office/officeart/2009/3/layout/IncreasingArrowsProcess"/>
    <dgm:cxn modelId="{FB56A455-1356-4FAF-9D31-B1E19A9B5CB8}" type="presOf" srcId="{7D1BE3DC-4703-4A01-97CF-400C4BE4B546}" destId="{FEFCA4B3-7ABC-4C72-9613-1946D4B06354}" srcOrd="0" destOrd="1" presId="urn:microsoft.com/office/officeart/2009/3/layout/IncreasingArrowsProcess"/>
    <dgm:cxn modelId="{9C8F40D6-344D-4619-A076-05DB8DAC7258}" type="presParOf" srcId="{FE3698EE-FEF8-4C6B-AE6A-37002454B388}" destId="{A0BFE2DF-793F-4F42-9AC5-955CD5ED9778}" srcOrd="0" destOrd="0" presId="urn:microsoft.com/office/officeart/2009/3/layout/IncreasingArrowsProcess"/>
    <dgm:cxn modelId="{4FCDE268-F07A-41B2-81B3-A25B7915E57A}" type="presParOf" srcId="{FE3698EE-FEF8-4C6B-AE6A-37002454B388}" destId="{FEFCA4B3-7ABC-4C72-9613-1946D4B06354}" srcOrd="1" destOrd="0" presId="urn:microsoft.com/office/officeart/2009/3/layout/IncreasingArrowsProcess"/>
    <dgm:cxn modelId="{6D2B6AFB-8D8B-495C-86F8-C8C2FDAC8A1B}" type="presParOf" srcId="{FE3698EE-FEF8-4C6B-AE6A-37002454B388}" destId="{823D707B-2FF5-48A8-A339-EC10D6DACFB2}" srcOrd="2" destOrd="0" presId="urn:microsoft.com/office/officeart/2009/3/layout/IncreasingArrowsProcess"/>
    <dgm:cxn modelId="{16CAFDFA-3DEC-4535-96B3-C870C1DBFAE4}" type="presParOf" srcId="{FE3698EE-FEF8-4C6B-AE6A-37002454B388}" destId="{82AB62D8-BEF1-4192-8227-FD05BAA42BDC}" srcOrd="3" destOrd="0" presId="urn:microsoft.com/office/officeart/2009/3/layout/IncreasingArrowsProcess"/>
    <dgm:cxn modelId="{95A3B648-278E-4652-B008-4F767A96F361}" type="presParOf" srcId="{FE3698EE-FEF8-4C6B-AE6A-37002454B388}" destId="{1BF21F74-F3F8-459D-87C0-709505C13A98}" srcOrd="4" destOrd="0" presId="urn:microsoft.com/office/officeart/2009/3/layout/IncreasingArrowsProcess"/>
    <dgm:cxn modelId="{33FBF928-7AD0-4DF5-938E-7831203C7923}" type="presParOf" srcId="{FE3698EE-FEF8-4C6B-AE6A-37002454B388}" destId="{D0705094-BCC9-4A9B-8EE0-817D3D9B882C}" srcOrd="5" destOrd="0" presId="urn:microsoft.com/office/officeart/2009/3/layout/IncreasingArrowsProcess"/>
    <dgm:cxn modelId="{8FA43FEE-1BC0-4C98-9FC2-B80E17BCAB6F}" type="presParOf" srcId="{FE3698EE-FEF8-4C6B-AE6A-37002454B388}" destId="{1F8731CB-D9F4-4187-B9D0-9BE6BEFE1AA5}" srcOrd="6" destOrd="0" presId="urn:microsoft.com/office/officeart/2009/3/layout/IncreasingArrowsProcess"/>
    <dgm:cxn modelId="{DCA8E5B7-9C2D-4627-87BD-EE66F58FB91B}" type="presParOf" srcId="{FE3698EE-FEF8-4C6B-AE6A-37002454B388}" destId="{A4C0BCBE-ED46-454D-87D5-777E289B0A28}" srcOrd="7" destOrd="0" presId="urn:microsoft.com/office/officeart/2009/3/layout/IncreasingArrows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457A5DD-C409-497D-8B7D-2F102397618F}"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812FDD7B-F518-47B8-827E-AADF541E8A31}">
      <dgm:prSet phldrT="[Text]"/>
      <dgm:spPr/>
      <dgm:t>
        <a:bodyPr/>
        <a:lstStyle/>
        <a:p>
          <a:r>
            <a:rPr lang="en-US" dirty="0" smtClean="0"/>
            <a:t>Ph.D.</a:t>
          </a:r>
          <a:endParaRPr lang="en-US" dirty="0"/>
        </a:p>
      </dgm:t>
    </dgm:pt>
    <dgm:pt modelId="{59E11E9D-0EFA-4CD4-B791-376B8C83A036}" type="parTrans" cxnId="{149A1817-4643-4B16-869F-4010B2653EDA}">
      <dgm:prSet/>
      <dgm:spPr/>
      <dgm:t>
        <a:bodyPr/>
        <a:lstStyle/>
        <a:p>
          <a:endParaRPr lang="en-US"/>
        </a:p>
      </dgm:t>
    </dgm:pt>
    <dgm:pt modelId="{2F0A3DE2-32E3-4959-89ED-CA84DF23A8EF}" type="sibTrans" cxnId="{149A1817-4643-4B16-869F-4010B2653EDA}">
      <dgm:prSet/>
      <dgm:spPr/>
      <dgm:t>
        <a:bodyPr/>
        <a:lstStyle/>
        <a:p>
          <a:endParaRPr lang="en-US"/>
        </a:p>
      </dgm:t>
    </dgm:pt>
    <dgm:pt modelId="{F312D6B5-3505-4D79-B38B-E290C231C162}">
      <dgm:prSet phldrT="[Text]"/>
      <dgm:spPr/>
      <dgm:t>
        <a:bodyPr/>
        <a:lstStyle/>
        <a:p>
          <a:r>
            <a:rPr lang="en-US" dirty="0" smtClean="0"/>
            <a:t>Ph.D.</a:t>
          </a:r>
          <a:endParaRPr lang="en-US" dirty="0"/>
        </a:p>
      </dgm:t>
    </dgm:pt>
    <dgm:pt modelId="{15267A04-C4C9-4627-82FB-65F05AC618AF}" type="parTrans" cxnId="{6B09CD89-32FB-4EFA-BE4A-5F7CAC3CE02B}">
      <dgm:prSet/>
      <dgm:spPr/>
      <dgm:t>
        <a:bodyPr/>
        <a:lstStyle/>
        <a:p>
          <a:endParaRPr lang="en-US"/>
        </a:p>
      </dgm:t>
    </dgm:pt>
    <dgm:pt modelId="{D414F66B-ECF5-446E-914E-DD2F4647E72D}" type="sibTrans" cxnId="{6B09CD89-32FB-4EFA-BE4A-5F7CAC3CE02B}">
      <dgm:prSet/>
      <dgm:spPr/>
      <dgm:t>
        <a:bodyPr/>
        <a:lstStyle/>
        <a:p>
          <a:endParaRPr lang="en-US"/>
        </a:p>
      </dgm:t>
    </dgm:pt>
    <dgm:pt modelId="{169829C7-220F-4DD2-9BB4-ABAFB27D78D9}">
      <dgm:prSet phldrT="[Text]"/>
      <dgm:spPr/>
      <dgm:t>
        <a:bodyPr/>
        <a:lstStyle/>
        <a:p>
          <a:r>
            <a:rPr lang="en-US" dirty="0" err="1" smtClean="0"/>
            <a:t>Cyb</a:t>
          </a:r>
          <a:r>
            <a:rPr lang="en-US" dirty="0" smtClean="0"/>
            <a:t>. Sec.</a:t>
          </a:r>
          <a:endParaRPr lang="en-US" dirty="0"/>
        </a:p>
      </dgm:t>
    </dgm:pt>
    <dgm:pt modelId="{652433A4-15B8-4066-A721-30B708D689A6}" type="parTrans" cxnId="{2EE1DBF8-4D6C-47DF-AD00-16B55FA2CC7E}">
      <dgm:prSet/>
      <dgm:spPr/>
      <dgm:t>
        <a:bodyPr/>
        <a:lstStyle/>
        <a:p>
          <a:endParaRPr lang="en-US"/>
        </a:p>
      </dgm:t>
    </dgm:pt>
    <dgm:pt modelId="{51F7F7B2-C9DE-45D9-8241-1B50B7BA360A}" type="sibTrans" cxnId="{2EE1DBF8-4D6C-47DF-AD00-16B55FA2CC7E}">
      <dgm:prSet/>
      <dgm:spPr/>
      <dgm:t>
        <a:bodyPr/>
        <a:lstStyle/>
        <a:p>
          <a:endParaRPr lang="en-US"/>
        </a:p>
      </dgm:t>
    </dgm:pt>
    <dgm:pt modelId="{85EA5333-48CD-409E-8B8E-BC4D5FD74005}">
      <dgm:prSet phldrT="[Text]"/>
      <dgm:spPr/>
      <dgm:t>
        <a:bodyPr/>
        <a:lstStyle/>
        <a:p>
          <a:r>
            <a:rPr lang="en-US" dirty="0" smtClean="0"/>
            <a:t>Comp.</a:t>
          </a:r>
          <a:endParaRPr lang="en-US" dirty="0"/>
        </a:p>
      </dgm:t>
    </dgm:pt>
    <dgm:pt modelId="{655F1E71-831A-48BF-8757-5147FE881428}" type="parTrans" cxnId="{A4974701-1EA7-4557-BFF7-C8A8B712C25A}">
      <dgm:prSet/>
      <dgm:spPr/>
      <dgm:t>
        <a:bodyPr/>
        <a:lstStyle/>
        <a:p>
          <a:endParaRPr lang="en-US"/>
        </a:p>
      </dgm:t>
    </dgm:pt>
    <dgm:pt modelId="{CC2ED018-4D1C-4CE7-9050-4CB0CD9C58E2}" type="sibTrans" cxnId="{A4974701-1EA7-4557-BFF7-C8A8B712C25A}">
      <dgm:prSet/>
      <dgm:spPr/>
      <dgm:t>
        <a:bodyPr/>
        <a:lstStyle/>
        <a:p>
          <a:endParaRPr lang="en-US"/>
        </a:p>
      </dgm:t>
    </dgm:pt>
    <dgm:pt modelId="{C8401B57-B2CF-4326-8A19-B64072987E28}">
      <dgm:prSet phldrT="[Text]"/>
      <dgm:spPr/>
      <dgm:t>
        <a:bodyPr/>
        <a:lstStyle/>
        <a:p>
          <a:r>
            <a:rPr lang="en-US" dirty="0" smtClean="0"/>
            <a:t>Ph.D.</a:t>
          </a:r>
          <a:endParaRPr lang="en-US" dirty="0"/>
        </a:p>
      </dgm:t>
    </dgm:pt>
    <dgm:pt modelId="{7362460F-18DE-4B8A-BE7E-10096903DFF1}" type="parTrans" cxnId="{B0F3D8CB-595B-40A6-84AC-C3D59925F698}">
      <dgm:prSet/>
      <dgm:spPr/>
      <dgm:t>
        <a:bodyPr/>
        <a:lstStyle/>
        <a:p>
          <a:endParaRPr lang="en-US"/>
        </a:p>
      </dgm:t>
    </dgm:pt>
    <dgm:pt modelId="{2AE05AA5-9DD7-4859-BBED-E737C73743FB}" type="sibTrans" cxnId="{B0F3D8CB-595B-40A6-84AC-C3D59925F698}">
      <dgm:prSet/>
      <dgm:spPr/>
      <dgm:t>
        <a:bodyPr/>
        <a:lstStyle/>
        <a:p>
          <a:endParaRPr lang="en-US"/>
        </a:p>
      </dgm:t>
    </dgm:pt>
    <dgm:pt modelId="{49074AC7-C02F-4B97-9594-98D24DC3E53A}">
      <dgm:prSet phldrT="[Text]"/>
      <dgm:spPr/>
      <dgm:t>
        <a:bodyPr/>
        <a:lstStyle/>
        <a:p>
          <a:r>
            <a:rPr lang="en-US" dirty="0" smtClean="0"/>
            <a:t>AI&amp;ML</a:t>
          </a:r>
          <a:endParaRPr lang="en-US" dirty="0"/>
        </a:p>
      </dgm:t>
    </dgm:pt>
    <dgm:pt modelId="{DF24456B-DD79-4F54-AF1B-74BE5B85EE1D}" type="parTrans" cxnId="{06499A86-909E-4E8A-A6FB-701D8FAAA1E7}">
      <dgm:prSet/>
      <dgm:spPr/>
      <dgm:t>
        <a:bodyPr/>
        <a:lstStyle/>
        <a:p>
          <a:endParaRPr lang="en-US"/>
        </a:p>
      </dgm:t>
    </dgm:pt>
    <dgm:pt modelId="{D2A7F489-CDCB-42F9-ABA4-25A449ABAB78}" type="sibTrans" cxnId="{06499A86-909E-4E8A-A6FB-701D8FAAA1E7}">
      <dgm:prSet/>
      <dgm:spPr/>
      <dgm:t>
        <a:bodyPr/>
        <a:lstStyle/>
        <a:p>
          <a:endParaRPr lang="en-US"/>
        </a:p>
      </dgm:t>
    </dgm:pt>
    <dgm:pt modelId="{88D102E8-0214-46EB-9E99-488A3FD2892B}">
      <dgm:prSet phldrT="[Text]"/>
      <dgm:spPr/>
      <dgm:t>
        <a:bodyPr/>
        <a:lstStyle/>
        <a:p>
          <a:r>
            <a:rPr lang="en-US" dirty="0" smtClean="0"/>
            <a:t>Ph.D.</a:t>
          </a:r>
          <a:endParaRPr lang="en-US" dirty="0"/>
        </a:p>
      </dgm:t>
    </dgm:pt>
    <dgm:pt modelId="{01DA1857-8DDA-427C-AB6A-E9C55B15ECF3}" type="parTrans" cxnId="{1B02151A-81AC-4C4A-B8D8-10DBB393AC46}">
      <dgm:prSet/>
      <dgm:spPr/>
      <dgm:t>
        <a:bodyPr/>
        <a:lstStyle/>
        <a:p>
          <a:endParaRPr lang="en-US"/>
        </a:p>
      </dgm:t>
    </dgm:pt>
    <dgm:pt modelId="{5412FEC6-3C5F-4CB1-AC0F-403B0D5E5F70}" type="sibTrans" cxnId="{1B02151A-81AC-4C4A-B8D8-10DBB393AC46}">
      <dgm:prSet/>
      <dgm:spPr/>
      <dgm:t>
        <a:bodyPr/>
        <a:lstStyle/>
        <a:p>
          <a:endParaRPr lang="en-US"/>
        </a:p>
      </dgm:t>
    </dgm:pt>
    <dgm:pt modelId="{AC64F47D-25AE-4AC7-8F80-81E509AC7279}">
      <dgm:prSet phldrT="[Text]"/>
      <dgm:spPr/>
      <dgm:t>
        <a:bodyPr/>
        <a:lstStyle/>
        <a:p>
          <a:r>
            <a:rPr lang="en-US" dirty="0" smtClean="0"/>
            <a:t>DS</a:t>
          </a:r>
          <a:endParaRPr lang="en-US" dirty="0"/>
        </a:p>
      </dgm:t>
    </dgm:pt>
    <dgm:pt modelId="{0576D00B-89B2-4E15-A64F-BB666B6D8C9A}" type="parTrans" cxnId="{00217BD7-FFC4-4808-A92B-46833E00789A}">
      <dgm:prSet/>
      <dgm:spPr/>
      <dgm:t>
        <a:bodyPr/>
        <a:lstStyle/>
        <a:p>
          <a:endParaRPr lang="en-US"/>
        </a:p>
      </dgm:t>
    </dgm:pt>
    <dgm:pt modelId="{FC258C1D-7436-4EE7-8866-6EF97411C001}" type="sibTrans" cxnId="{00217BD7-FFC4-4808-A92B-46833E00789A}">
      <dgm:prSet/>
      <dgm:spPr/>
      <dgm:t>
        <a:bodyPr/>
        <a:lstStyle/>
        <a:p>
          <a:endParaRPr lang="en-US"/>
        </a:p>
      </dgm:t>
    </dgm:pt>
    <dgm:pt modelId="{5622855E-57A3-44EB-8DFD-1C5C2150AFFE}" type="pres">
      <dgm:prSet presAssocID="{3457A5DD-C409-497D-8B7D-2F102397618F}" presName="Name0" presStyleCnt="0">
        <dgm:presLayoutVars>
          <dgm:dir/>
          <dgm:animLvl val="lvl"/>
          <dgm:resizeHandles/>
        </dgm:presLayoutVars>
      </dgm:prSet>
      <dgm:spPr/>
      <dgm:t>
        <a:bodyPr/>
        <a:lstStyle/>
        <a:p>
          <a:endParaRPr lang="en-US"/>
        </a:p>
      </dgm:t>
    </dgm:pt>
    <dgm:pt modelId="{EE04091E-0EA5-404A-97B4-43B70AFB38E6}" type="pres">
      <dgm:prSet presAssocID="{812FDD7B-F518-47B8-827E-AADF541E8A31}" presName="linNode" presStyleCnt="0"/>
      <dgm:spPr/>
    </dgm:pt>
    <dgm:pt modelId="{DD521FCB-3EF9-4F48-8F88-01FD8D7FF8AE}" type="pres">
      <dgm:prSet presAssocID="{812FDD7B-F518-47B8-827E-AADF541E8A31}" presName="parentShp" presStyleLbl="node1" presStyleIdx="0" presStyleCnt="4">
        <dgm:presLayoutVars>
          <dgm:bulletEnabled val="1"/>
        </dgm:presLayoutVars>
      </dgm:prSet>
      <dgm:spPr/>
      <dgm:t>
        <a:bodyPr/>
        <a:lstStyle/>
        <a:p>
          <a:endParaRPr lang="en-US"/>
        </a:p>
      </dgm:t>
    </dgm:pt>
    <dgm:pt modelId="{781BC044-EF21-4557-B1AE-BC522734ACD5}" type="pres">
      <dgm:prSet presAssocID="{812FDD7B-F518-47B8-827E-AADF541E8A31}" presName="childShp" presStyleLbl="bgAccFollowNode1" presStyleIdx="0" presStyleCnt="4">
        <dgm:presLayoutVars>
          <dgm:bulletEnabled val="1"/>
        </dgm:presLayoutVars>
      </dgm:prSet>
      <dgm:spPr/>
      <dgm:t>
        <a:bodyPr/>
        <a:lstStyle/>
        <a:p>
          <a:endParaRPr lang="en-US"/>
        </a:p>
      </dgm:t>
    </dgm:pt>
    <dgm:pt modelId="{0B34EE52-4A39-4F3E-8843-C5309259330A}" type="pres">
      <dgm:prSet presAssocID="{2F0A3DE2-32E3-4959-89ED-CA84DF23A8EF}" presName="spacing" presStyleCnt="0"/>
      <dgm:spPr/>
    </dgm:pt>
    <dgm:pt modelId="{B1BE31F7-3A02-49E9-B32D-44B8731E1786}" type="pres">
      <dgm:prSet presAssocID="{F312D6B5-3505-4D79-B38B-E290C231C162}" presName="linNode" presStyleCnt="0"/>
      <dgm:spPr/>
    </dgm:pt>
    <dgm:pt modelId="{31EFC31A-84DD-422F-9067-9F9E2886E930}" type="pres">
      <dgm:prSet presAssocID="{F312D6B5-3505-4D79-B38B-E290C231C162}" presName="parentShp" presStyleLbl="node1" presStyleIdx="1" presStyleCnt="4">
        <dgm:presLayoutVars>
          <dgm:bulletEnabled val="1"/>
        </dgm:presLayoutVars>
      </dgm:prSet>
      <dgm:spPr/>
      <dgm:t>
        <a:bodyPr/>
        <a:lstStyle/>
        <a:p>
          <a:endParaRPr lang="en-US"/>
        </a:p>
      </dgm:t>
    </dgm:pt>
    <dgm:pt modelId="{A342E865-CB31-44B5-B6B2-9C953D6AC69A}" type="pres">
      <dgm:prSet presAssocID="{F312D6B5-3505-4D79-B38B-E290C231C162}" presName="childShp" presStyleLbl="bgAccFollowNode1" presStyleIdx="1" presStyleCnt="4">
        <dgm:presLayoutVars>
          <dgm:bulletEnabled val="1"/>
        </dgm:presLayoutVars>
      </dgm:prSet>
      <dgm:spPr/>
      <dgm:t>
        <a:bodyPr/>
        <a:lstStyle/>
        <a:p>
          <a:endParaRPr lang="en-US"/>
        </a:p>
      </dgm:t>
    </dgm:pt>
    <dgm:pt modelId="{2925BF95-A2DE-4F50-8497-1A89C2F6C0B7}" type="pres">
      <dgm:prSet presAssocID="{D414F66B-ECF5-446E-914E-DD2F4647E72D}" presName="spacing" presStyleCnt="0"/>
      <dgm:spPr/>
    </dgm:pt>
    <dgm:pt modelId="{BB79EA0E-DC82-43F7-8B58-8EAAC1E0A92D}" type="pres">
      <dgm:prSet presAssocID="{C8401B57-B2CF-4326-8A19-B64072987E28}" presName="linNode" presStyleCnt="0"/>
      <dgm:spPr/>
    </dgm:pt>
    <dgm:pt modelId="{744E8C45-E66D-453F-A26A-81A8F026D172}" type="pres">
      <dgm:prSet presAssocID="{C8401B57-B2CF-4326-8A19-B64072987E28}" presName="parentShp" presStyleLbl="node1" presStyleIdx="2" presStyleCnt="4">
        <dgm:presLayoutVars>
          <dgm:bulletEnabled val="1"/>
        </dgm:presLayoutVars>
      </dgm:prSet>
      <dgm:spPr/>
      <dgm:t>
        <a:bodyPr/>
        <a:lstStyle/>
        <a:p>
          <a:endParaRPr lang="en-US"/>
        </a:p>
      </dgm:t>
    </dgm:pt>
    <dgm:pt modelId="{C939F55F-7986-4004-9670-F7D5677A9252}" type="pres">
      <dgm:prSet presAssocID="{C8401B57-B2CF-4326-8A19-B64072987E28}" presName="childShp" presStyleLbl="bgAccFollowNode1" presStyleIdx="2" presStyleCnt="4">
        <dgm:presLayoutVars>
          <dgm:bulletEnabled val="1"/>
        </dgm:presLayoutVars>
      </dgm:prSet>
      <dgm:spPr/>
      <dgm:t>
        <a:bodyPr/>
        <a:lstStyle/>
        <a:p>
          <a:endParaRPr lang="en-US"/>
        </a:p>
      </dgm:t>
    </dgm:pt>
    <dgm:pt modelId="{9AA17821-C93E-4869-8918-ECDEA937CB54}" type="pres">
      <dgm:prSet presAssocID="{2AE05AA5-9DD7-4859-BBED-E737C73743FB}" presName="spacing" presStyleCnt="0"/>
      <dgm:spPr/>
    </dgm:pt>
    <dgm:pt modelId="{5E8BF9FA-F43E-434B-9B6F-601753043B34}" type="pres">
      <dgm:prSet presAssocID="{88D102E8-0214-46EB-9E99-488A3FD2892B}" presName="linNode" presStyleCnt="0"/>
      <dgm:spPr/>
    </dgm:pt>
    <dgm:pt modelId="{D10B6095-7967-42B5-B4DF-CFB13DF095F0}" type="pres">
      <dgm:prSet presAssocID="{88D102E8-0214-46EB-9E99-488A3FD2892B}" presName="parentShp" presStyleLbl="node1" presStyleIdx="3" presStyleCnt="4">
        <dgm:presLayoutVars>
          <dgm:bulletEnabled val="1"/>
        </dgm:presLayoutVars>
      </dgm:prSet>
      <dgm:spPr/>
      <dgm:t>
        <a:bodyPr/>
        <a:lstStyle/>
        <a:p>
          <a:endParaRPr lang="en-US"/>
        </a:p>
      </dgm:t>
    </dgm:pt>
    <dgm:pt modelId="{B85BCF42-4E3B-4AE5-A5C4-4CA11DCD78CD}" type="pres">
      <dgm:prSet presAssocID="{88D102E8-0214-46EB-9E99-488A3FD2892B}" presName="childShp" presStyleLbl="bgAccFollowNode1" presStyleIdx="3" presStyleCnt="4">
        <dgm:presLayoutVars>
          <dgm:bulletEnabled val="1"/>
        </dgm:presLayoutVars>
      </dgm:prSet>
      <dgm:spPr/>
      <dgm:t>
        <a:bodyPr/>
        <a:lstStyle/>
        <a:p>
          <a:endParaRPr lang="en-US"/>
        </a:p>
      </dgm:t>
    </dgm:pt>
  </dgm:ptLst>
  <dgm:cxnLst>
    <dgm:cxn modelId="{B0F3D8CB-595B-40A6-84AC-C3D59925F698}" srcId="{3457A5DD-C409-497D-8B7D-2F102397618F}" destId="{C8401B57-B2CF-4326-8A19-B64072987E28}" srcOrd="2" destOrd="0" parTransId="{7362460F-18DE-4B8A-BE7E-10096903DFF1}" sibTransId="{2AE05AA5-9DD7-4859-BBED-E737C73743FB}"/>
    <dgm:cxn modelId="{5285A095-7153-48DB-81B2-010DE6014904}" type="presOf" srcId="{49074AC7-C02F-4B97-9594-98D24DC3E53A}" destId="{C939F55F-7986-4004-9670-F7D5677A9252}" srcOrd="0" destOrd="0" presId="urn:microsoft.com/office/officeart/2005/8/layout/vList6"/>
    <dgm:cxn modelId="{6B09CD89-32FB-4EFA-BE4A-5F7CAC3CE02B}" srcId="{3457A5DD-C409-497D-8B7D-2F102397618F}" destId="{F312D6B5-3505-4D79-B38B-E290C231C162}" srcOrd="1" destOrd="0" parTransId="{15267A04-C4C9-4627-82FB-65F05AC618AF}" sibTransId="{D414F66B-ECF5-446E-914E-DD2F4647E72D}"/>
    <dgm:cxn modelId="{D20CFF44-7A78-466A-BAD6-57B3C0F4B675}" type="presOf" srcId="{88D102E8-0214-46EB-9E99-488A3FD2892B}" destId="{D10B6095-7967-42B5-B4DF-CFB13DF095F0}" srcOrd="0" destOrd="0" presId="urn:microsoft.com/office/officeart/2005/8/layout/vList6"/>
    <dgm:cxn modelId="{1B02151A-81AC-4C4A-B8D8-10DBB393AC46}" srcId="{3457A5DD-C409-497D-8B7D-2F102397618F}" destId="{88D102E8-0214-46EB-9E99-488A3FD2892B}" srcOrd="3" destOrd="0" parTransId="{01DA1857-8DDA-427C-AB6A-E9C55B15ECF3}" sibTransId="{5412FEC6-3C5F-4CB1-AC0F-403B0D5E5F70}"/>
    <dgm:cxn modelId="{2EE1DBF8-4D6C-47DF-AD00-16B55FA2CC7E}" srcId="{F312D6B5-3505-4D79-B38B-E290C231C162}" destId="{169829C7-220F-4DD2-9BB4-ABAFB27D78D9}" srcOrd="0" destOrd="0" parTransId="{652433A4-15B8-4066-A721-30B708D689A6}" sibTransId="{51F7F7B2-C9DE-45D9-8241-1B50B7BA360A}"/>
    <dgm:cxn modelId="{06499A86-909E-4E8A-A6FB-701D8FAAA1E7}" srcId="{C8401B57-B2CF-4326-8A19-B64072987E28}" destId="{49074AC7-C02F-4B97-9594-98D24DC3E53A}" srcOrd="0" destOrd="0" parTransId="{DF24456B-DD79-4F54-AF1B-74BE5B85EE1D}" sibTransId="{D2A7F489-CDCB-42F9-ABA4-25A449ABAB78}"/>
    <dgm:cxn modelId="{6F8FDC41-70CB-4F9D-A53D-9DF74DB1753B}" type="presOf" srcId="{812FDD7B-F518-47B8-827E-AADF541E8A31}" destId="{DD521FCB-3EF9-4F48-8F88-01FD8D7FF8AE}" srcOrd="0" destOrd="0" presId="urn:microsoft.com/office/officeart/2005/8/layout/vList6"/>
    <dgm:cxn modelId="{AA0940E7-18F7-4124-B519-9E8518DF5526}" type="presOf" srcId="{F312D6B5-3505-4D79-B38B-E290C231C162}" destId="{31EFC31A-84DD-422F-9067-9F9E2886E930}" srcOrd="0" destOrd="0" presId="urn:microsoft.com/office/officeart/2005/8/layout/vList6"/>
    <dgm:cxn modelId="{A4974701-1EA7-4557-BFF7-C8A8B712C25A}" srcId="{812FDD7B-F518-47B8-827E-AADF541E8A31}" destId="{85EA5333-48CD-409E-8B8E-BC4D5FD74005}" srcOrd="0" destOrd="0" parTransId="{655F1E71-831A-48BF-8757-5147FE881428}" sibTransId="{CC2ED018-4D1C-4CE7-9050-4CB0CD9C58E2}"/>
    <dgm:cxn modelId="{00217BD7-FFC4-4808-A92B-46833E00789A}" srcId="{88D102E8-0214-46EB-9E99-488A3FD2892B}" destId="{AC64F47D-25AE-4AC7-8F80-81E509AC7279}" srcOrd="0" destOrd="0" parTransId="{0576D00B-89B2-4E15-A64F-BB666B6D8C9A}" sibTransId="{FC258C1D-7436-4EE7-8866-6EF97411C001}"/>
    <dgm:cxn modelId="{05E7CA2E-F883-4066-9521-AD827DD5AD09}" type="presOf" srcId="{C8401B57-B2CF-4326-8A19-B64072987E28}" destId="{744E8C45-E66D-453F-A26A-81A8F026D172}" srcOrd="0" destOrd="0" presId="urn:microsoft.com/office/officeart/2005/8/layout/vList6"/>
    <dgm:cxn modelId="{6C78C644-088B-488D-AFEC-EAA3E02945D2}" type="presOf" srcId="{AC64F47D-25AE-4AC7-8F80-81E509AC7279}" destId="{B85BCF42-4E3B-4AE5-A5C4-4CA11DCD78CD}" srcOrd="0" destOrd="0" presId="urn:microsoft.com/office/officeart/2005/8/layout/vList6"/>
    <dgm:cxn modelId="{C2678F7C-A3E8-43AD-92A9-B541803C959C}" type="presOf" srcId="{3457A5DD-C409-497D-8B7D-2F102397618F}" destId="{5622855E-57A3-44EB-8DFD-1C5C2150AFFE}" srcOrd="0" destOrd="0" presId="urn:microsoft.com/office/officeart/2005/8/layout/vList6"/>
    <dgm:cxn modelId="{149A1817-4643-4B16-869F-4010B2653EDA}" srcId="{3457A5DD-C409-497D-8B7D-2F102397618F}" destId="{812FDD7B-F518-47B8-827E-AADF541E8A31}" srcOrd="0" destOrd="0" parTransId="{59E11E9D-0EFA-4CD4-B791-376B8C83A036}" sibTransId="{2F0A3DE2-32E3-4959-89ED-CA84DF23A8EF}"/>
    <dgm:cxn modelId="{A209E641-50D1-4D4C-98EC-4DEE29173CEA}" type="presOf" srcId="{85EA5333-48CD-409E-8B8E-BC4D5FD74005}" destId="{781BC044-EF21-4557-B1AE-BC522734ACD5}" srcOrd="0" destOrd="0" presId="urn:microsoft.com/office/officeart/2005/8/layout/vList6"/>
    <dgm:cxn modelId="{979E9D62-05D7-474A-BBD2-B72A69BA3E4C}" type="presOf" srcId="{169829C7-220F-4DD2-9BB4-ABAFB27D78D9}" destId="{A342E865-CB31-44B5-B6B2-9C953D6AC69A}" srcOrd="0" destOrd="0" presId="urn:microsoft.com/office/officeart/2005/8/layout/vList6"/>
    <dgm:cxn modelId="{AA1DE1D0-7AA1-4379-9394-4A664A8A87AF}" type="presParOf" srcId="{5622855E-57A3-44EB-8DFD-1C5C2150AFFE}" destId="{EE04091E-0EA5-404A-97B4-43B70AFB38E6}" srcOrd="0" destOrd="0" presId="urn:microsoft.com/office/officeart/2005/8/layout/vList6"/>
    <dgm:cxn modelId="{79D78381-311C-48C1-9E9D-F8C7084BFD9A}" type="presParOf" srcId="{EE04091E-0EA5-404A-97B4-43B70AFB38E6}" destId="{DD521FCB-3EF9-4F48-8F88-01FD8D7FF8AE}" srcOrd="0" destOrd="0" presId="urn:microsoft.com/office/officeart/2005/8/layout/vList6"/>
    <dgm:cxn modelId="{39A293BC-3F26-4B1A-A87F-BFBC1FEE411D}" type="presParOf" srcId="{EE04091E-0EA5-404A-97B4-43B70AFB38E6}" destId="{781BC044-EF21-4557-B1AE-BC522734ACD5}" srcOrd="1" destOrd="0" presId="urn:microsoft.com/office/officeart/2005/8/layout/vList6"/>
    <dgm:cxn modelId="{20600DCB-A43E-49BC-99D4-A12517B96C1E}" type="presParOf" srcId="{5622855E-57A3-44EB-8DFD-1C5C2150AFFE}" destId="{0B34EE52-4A39-4F3E-8843-C5309259330A}" srcOrd="1" destOrd="0" presId="urn:microsoft.com/office/officeart/2005/8/layout/vList6"/>
    <dgm:cxn modelId="{B883A971-3ED7-42AF-8D70-51E49115DEC5}" type="presParOf" srcId="{5622855E-57A3-44EB-8DFD-1C5C2150AFFE}" destId="{B1BE31F7-3A02-49E9-B32D-44B8731E1786}" srcOrd="2" destOrd="0" presId="urn:microsoft.com/office/officeart/2005/8/layout/vList6"/>
    <dgm:cxn modelId="{122A2FB3-BDE8-4EB2-84A5-0B089BAB4FDC}" type="presParOf" srcId="{B1BE31F7-3A02-49E9-B32D-44B8731E1786}" destId="{31EFC31A-84DD-422F-9067-9F9E2886E930}" srcOrd="0" destOrd="0" presId="urn:microsoft.com/office/officeart/2005/8/layout/vList6"/>
    <dgm:cxn modelId="{A3F82556-3281-420B-AD1F-0C239140AB32}" type="presParOf" srcId="{B1BE31F7-3A02-49E9-B32D-44B8731E1786}" destId="{A342E865-CB31-44B5-B6B2-9C953D6AC69A}" srcOrd="1" destOrd="0" presId="urn:microsoft.com/office/officeart/2005/8/layout/vList6"/>
    <dgm:cxn modelId="{E014A247-D1FE-4FB2-A794-3022137C660B}" type="presParOf" srcId="{5622855E-57A3-44EB-8DFD-1C5C2150AFFE}" destId="{2925BF95-A2DE-4F50-8497-1A89C2F6C0B7}" srcOrd="3" destOrd="0" presId="urn:microsoft.com/office/officeart/2005/8/layout/vList6"/>
    <dgm:cxn modelId="{03AEF389-599D-4F39-B20A-389FFC937847}" type="presParOf" srcId="{5622855E-57A3-44EB-8DFD-1C5C2150AFFE}" destId="{BB79EA0E-DC82-43F7-8B58-8EAAC1E0A92D}" srcOrd="4" destOrd="0" presId="urn:microsoft.com/office/officeart/2005/8/layout/vList6"/>
    <dgm:cxn modelId="{FFADD9D4-FA86-4D60-99F1-863C68A72627}" type="presParOf" srcId="{BB79EA0E-DC82-43F7-8B58-8EAAC1E0A92D}" destId="{744E8C45-E66D-453F-A26A-81A8F026D172}" srcOrd="0" destOrd="0" presId="urn:microsoft.com/office/officeart/2005/8/layout/vList6"/>
    <dgm:cxn modelId="{424352C3-987D-4D37-81D1-892D384D157D}" type="presParOf" srcId="{BB79EA0E-DC82-43F7-8B58-8EAAC1E0A92D}" destId="{C939F55F-7986-4004-9670-F7D5677A9252}" srcOrd="1" destOrd="0" presId="urn:microsoft.com/office/officeart/2005/8/layout/vList6"/>
    <dgm:cxn modelId="{716FE92D-0104-4D36-A975-BFA153F335B2}" type="presParOf" srcId="{5622855E-57A3-44EB-8DFD-1C5C2150AFFE}" destId="{9AA17821-C93E-4869-8918-ECDEA937CB54}" srcOrd="5" destOrd="0" presId="urn:microsoft.com/office/officeart/2005/8/layout/vList6"/>
    <dgm:cxn modelId="{D1FF73C2-F525-4AA7-90AF-BDA24654048D}" type="presParOf" srcId="{5622855E-57A3-44EB-8DFD-1C5C2150AFFE}" destId="{5E8BF9FA-F43E-434B-9B6F-601753043B34}" srcOrd="6" destOrd="0" presId="urn:microsoft.com/office/officeart/2005/8/layout/vList6"/>
    <dgm:cxn modelId="{CEC2A43F-75E0-4540-9CD7-C84CAD849D4D}" type="presParOf" srcId="{5E8BF9FA-F43E-434B-9B6F-601753043B34}" destId="{D10B6095-7967-42B5-B4DF-CFB13DF095F0}" srcOrd="0" destOrd="0" presId="urn:microsoft.com/office/officeart/2005/8/layout/vList6"/>
    <dgm:cxn modelId="{49FB248C-3598-42BE-A5E0-5A90E86B942D}" type="presParOf" srcId="{5E8BF9FA-F43E-434B-9B6F-601753043B34}" destId="{B85BCF42-4E3B-4AE5-A5C4-4CA11DCD78CD}" srcOrd="1" destOrd="0" presId="urn:microsoft.com/office/officeart/2005/8/layout/vList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BE273C4-E400-452D-B424-9DF58A4A63DD}"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1E84E8AC-0B8E-4038-B17B-25AAEAD6DB2F}">
      <dgm:prSet phldrT="[Text]"/>
      <dgm:spPr/>
      <dgm:t>
        <a:bodyPr/>
        <a:lstStyle/>
        <a:p>
          <a:r>
            <a:rPr lang="en-US" dirty="0" smtClean="0"/>
            <a:t>Core Courses</a:t>
          </a:r>
          <a:endParaRPr lang="en-US" dirty="0"/>
        </a:p>
      </dgm:t>
    </dgm:pt>
    <dgm:pt modelId="{F96419DF-53C7-4DC2-85C5-D8AE5EE5FA68}" type="parTrans" cxnId="{98B83DE1-9688-4BD9-A517-326F0C0ED342}">
      <dgm:prSet/>
      <dgm:spPr/>
      <dgm:t>
        <a:bodyPr/>
        <a:lstStyle/>
        <a:p>
          <a:endParaRPr lang="en-US"/>
        </a:p>
      </dgm:t>
    </dgm:pt>
    <dgm:pt modelId="{A3DA0E2F-7047-470A-8C24-AE6F7BEE62A6}" type="sibTrans" cxnId="{98B83DE1-9688-4BD9-A517-326F0C0ED342}">
      <dgm:prSet/>
      <dgm:spPr/>
      <dgm:t>
        <a:bodyPr/>
        <a:lstStyle/>
        <a:p>
          <a:endParaRPr lang="en-US"/>
        </a:p>
      </dgm:t>
    </dgm:pt>
    <dgm:pt modelId="{D96C21E9-A39B-40DE-89C2-8E20D3250403}">
      <dgm:prSet phldrT="[Text]"/>
      <dgm:spPr/>
      <dgm:t>
        <a:bodyPr/>
        <a:lstStyle/>
        <a:p>
          <a:r>
            <a:rPr lang="en-US" dirty="0" smtClean="0"/>
            <a:t>4 out of 6</a:t>
          </a:r>
        </a:p>
        <a:p>
          <a:r>
            <a:rPr lang="en-US" dirty="0" smtClean="0"/>
            <a:t>12 Cr. Hr.</a:t>
          </a:r>
          <a:endParaRPr lang="en-US" dirty="0"/>
        </a:p>
      </dgm:t>
    </dgm:pt>
    <dgm:pt modelId="{CE954E4B-FC48-4AEC-9E88-616574E18621}" type="parTrans" cxnId="{B6D96317-8400-4E44-872E-322E0CE4FBE5}">
      <dgm:prSet/>
      <dgm:spPr/>
      <dgm:t>
        <a:bodyPr/>
        <a:lstStyle/>
        <a:p>
          <a:endParaRPr lang="en-US"/>
        </a:p>
      </dgm:t>
    </dgm:pt>
    <dgm:pt modelId="{36DCDB85-6A85-4CE0-8B87-E855B00A5EF6}" type="sibTrans" cxnId="{B6D96317-8400-4E44-872E-322E0CE4FBE5}">
      <dgm:prSet/>
      <dgm:spPr/>
      <dgm:t>
        <a:bodyPr/>
        <a:lstStyle/>
        <a:p>
          <a:endParaRPr lang="en-US"/>
        </a:p>
      </dgm:t>
    </dgm:pt>
    <dgm:pt modelId="{58355EEF-7387-4FD4-9138-46D9F82DAC93}">
      <dgm:prSet phldrT="[Text]"/>
      <dgm:spPr/>
      <dgm:t>
        <a:bodyPr/>
        <a:lstStyle/>
        <a:p>
          <a:r>
            <a:rPr lang="en-US" dirty="0" smtClean="0"/>
            <a:t>Other Courses</a:t>
          </a:r>
          <a:endParaRPr lang="en-US" dirty="0"/>
        </a:p>
      </dgm:t>
    </dgm:pt>
    <dgm:pt modelId="{D0F24619-B21B-4B75-BBA1-73A274AE93C4}" type="parTrans" cxnId="{B6A99AE4-8113-4A9B-99EF-EA952A2C82C1}">
      <dgm:prSet/>
      <dgm:spPr/>
      <dgm:t>
        <a:bodyPr/>
        <a:lstStyle/>
        <a:p>
          <a:endParaRPr lang="en-US"/>
        </a:p>
      </dgm:t>
    </dgm:pt>
    <dgm:pt modelId="{68499ED5-56DA-49C3-B9CE-9852EEBEF07A}" type="sibTrans" cxnId="{B6A99AE4-8113-4A9B-99EF-EA952A2C82C1}">
      <dgm:prSet/>
      <dgm:spPr/>
      <dgm:t>
        <a:bodyPr/>
        <a:lstStyle/>
        <a:p>
          <a:endParaRPr lang="en-US"/>
        </a:p>
      </dgm:t>
    </dgm:pt>
    <dgm:pt modelId="{B7A2FF88-0734-46B4-BD13-94E52987EB3B}">
      <dgm:prSet phldrT="[Text]"/>
      <dgm:spPr/>
      <dgm:t>
        <a:bodyPr/>
        <a:lstStyle/>
        <a:p>
          <a:r>
            <a:rPr lang="en-US" dirty="0" smtClean="0"/>
            <a:t>2 Out of 6</a:t>
          </a:r>
        </a:p>
        <a:p>
          <a:r>
            <a:rPr lang="en-US" dirty="0" smtClean="0"/>
            <a:t>6 Cr. Hr.</a:t>
          </a:r>
          <a:endParaRPr lang="en-US" dirty="0"/>
        </a:p>
      </dgm:t>
    </dgm:pt>
    <dgm:pt modelId="{5F988B59-FA04-4091-856F-AFC9C8CA6174}" type="parTrans" cxnId="{02F62616-5B51-4C40-8598-37C1980F0529}">
      <dgm:prSet/>
      <dgm:spPr/>
      <dgm:t>
        <a:bodyPr/>
        <a:lstStyle/>
        <a:p>
          <a:endParaRPr lang="en-US"/>
        </a:p>
      </dgm:t>
    </dgm:pt>
    <dgm:pt modelId="{D37B4A7D-5B18-4708-A6BC-27F5903B52D6}" type="sibTrans" cxnId="{02F62616-5B51-4C40-8598-37C1980F0529}">
      <dgm:prSet/>
      <dgm:spPr/>
      <dgm:t>
        <a:bodyPr/>
        <a:lstStyle/>
        <a:p>
          <a:endParaRPr lang="en-US"/>
        </a:p>
      </dgm:t>
    </dgm:pt>
    <dgm:pt modelId="{4513F85A-88DA-4DDD-8DE4-B014982CE35C}">
      <dgm:prSet phldrT="[Text]"/>
      <dgm:spPr/>
      <dgm:t>
        <a:bodyPr/>
        <a:lstStyle/>
        <a:p>
          <a:r>
            <a:rPr lang="en-US" dirty="0" smtClean="0"/>
            <a:t>Thesis</a:t>
          </a:r>
          <a:endParaRPr lang="en-US" dirty="0"/>
        </a:p>
      </dgm:t>
    </dgm:pt>
    <dgm:pt modelId="{1E5D51AF-2EF5-4E16-B035-AF12D74DB058}" type="parTrans" cxnId="{8BAF22D4-A594-4B8D-A8E0-E6864C7690D1}">
      <dgm:prSet/>
      <dgm:spPr/>
      <dgm:t>
        <a:bodyPr/>
        <a:lstStyle/>
        <a:p>
          <a:endParaRPr lang="en-US"/>
        </a:p>
      </dgm:t>
    </dgm:pt>
    <dgm:pt modelId="{4544B5B2-6CA2-4C5B-8E04-A836A537B80B}" type="sibTrans" cxnId="{8BAF22D4-A594-4B8D-A8E0-E6864C7690D1}">
      <dgm:prSet/>
      <dgm:spPr/>
      <dgm:t>
        <a:bodyPr/>
        <a:lstStyle/>
        <a:p>
          <a:endParaRPr lang="en-US"/>
        </a:p>
      </dgm:t>
    </dgm:pt>
    <dgm:pt modelId="{0B055224-7135-4876-9504-44EB00F9F516}">
      <dgm:prSet phldrT="[Text]"/>
      <dgm:spPr/>
      <dgm:t>
        <a:bodyPr/>
        <a:lstStyle/>
        <a:p>
          <a:r>
            <a:rPr lang="en-US" dirty="0" smtClean="0"/>
            <a:t>18 Cr. Hr.</a:t>
          </a:r>
          <a:endParaRPr lang="en-US" dirty="0"/>
        </a:p>
      </dgm:t>
    </dgm:pt>
    <dgm:pt modelId="{EC1CFA81-52C9-4652-ACF7-B4D68EAE7188}" type="parTrans" cxnId="{16930C94-4925-4D8D-8D43-611544BEEB16}">
      <dgm:prSet/>
      <dgm:spPr/>
      <dgm:t>
        <a:bodyPr/>
        <a:lstStyle/>
        <a:p>
          <a:endParaRPr lang="en-US"/>
        </a:p>
      </dgm:t>
    </dgm:pt>
    <dgm:pt modelId="{A9ECD06E-CB25-4AFE-82EE-EC4BAB6B5104}" type="sibTrans" cxnId="{16930C94-4925-4D8D-8D43-611544BEEB16}">
      <dgm:prSet/>
      <dgm:spPr/>
      <dgm:t>
        <a:bodyPr/>
        <a:lstStyle/>
        <a:p>
          <a:endParaRPr lang="en-US"/>
        </a:p>
      </dgm:t>
    </dgm:pt>
    <dgm:pt modelId="{1CE551BF-EF2F-4359-9A70-F1AF3F106C12}">
      <dgm:prSet phldrT="[Text]"/>
      <dgm:spPr/>
      <dgm:t>
        <a:bodyPr/>
        <a:lstStyle/>
        <a:p>
          <a:r>
            <a:rPr lang="en-US" dirty="0" smtClean="0"/>
            <a:t>Foundation</a:t>
          </a:r>
          <a:endParaRPr lang="en-US" dirty="0"/>
        </a:p>
      </dgm:t>
    </dgm:pt>
    <dgm:pt modelId="{A9A2A703-079A-41D1-B219-8C74C42815E3}" type="parTrans" cxnId="{9A53549E-87EB-4FFA-A1CB-86D2EFF1292B}">
      <dgm:prSet/>
      <dgm:spPr/>
      <dgm:t>
        <a:bodyPr/>
        <a:lstStyle/>
        <a:p>
          <a:endParaRPr lang="en-US"/>
        </a:p>
      </dgm:t>
    </dgm:pt>
    <dgm:pt modelId="{10FF10CC-3AB6-42E1-AB27-946C879ED9A5}" type="sibTrans" cxnId="{9A53549E-87EB-4FFA-A1CB-86D2EFF1292B}">
      <dgm:prSet/>
      <dgm:spPr/>
      <dgm:t>
        <a:bodyPr/>
        <a:lstStyle/>
        <a:p>
          <a:endParaRPr lang="en-US"/>
        </a:p>
      </dgm:t>
    </dgm:pt>
    <dgm:pt modelId="{EA530D5C-C7B8-4517-BCE9-7FA039F995E9}">
      <dgm:prSet phldrT="[Text]"/>
      <dgm:spPr/>
      <dgm:t>
        <a:bodyPr/>
        <a:lstStyle/>
        <a:p>
          <a:r>
            <a:rPr lang="en-US" dirty="0" smtClean="0"/>
            <a:t>2/3 Audit Courses</a:t>
          </a:r>
        </a:p>
        <a:p>
          <a:r>
            <a:rPr lang="en-US" dirty="0" smtClean="0"/>
            <a:t>AI&amp;ML: N/A</a:t>
          </a:r>
        </a:p>
        <a:p>
          <a:r>
            <a:rPr lang="en-US" dirty="0" smtClean="0"/>
            <a:t>DS: </a:t>
          </a:r>
          <a:r>
            <a:rPr lang="en-US" dirty="0" smtClean="0"/>
            <a:t>3</a:t>
          </a:r>
          <a:endParaRPr lang="en-US" dirty="0" smtClean="0"/>
        </a:p>
        <a:p>
          <a:r>
            <a:rPr lang="en-US" dirty="0" smtClean="0"/>
            <a:t>Others: 2; Only for Group B</a:t>
          </a:r>
          <a:endParaRPr lang="en-US" dirty="0"/>
        </a:p>
      </dgm:t>
    </dgm:pt>
    <dgm:pt modelId="{77D0B915-F991-4606-ADBC-C07203C6E77C}" type="parTrans" cxnId="{E455531C-4207-410A-83FF-752F546C993A}">
      <dgm:prSet/>
      <dgm:spPr/>
      <dgm:t>
        <a:bodyPr/>
        <a:lstStyle/>
        <a:p>
          <a:endParaRPr lang="en-US"/>
        </a:p>
      </dgm:t>
    </dgm:pt>
    <dgm:pt modelId="{6C188C4D-3563-4256-870A-7B2E7C388E8A}" type="sibTrans" cxnId="{E455531C-4207-410A-83FF-752F546C993A}">
      <dgm:prSet/>
      <dgm:spPr/>
      <dgm:t>
        <a:bodyPr/>
        <a:lstStyle/>
        <a:p>
          <a:endParaRPr lang="en-US"/>
        </a:p>
      </dgm:t>
    </dgm:pt>
    <dgm:pt modelId="{FE3698EE-FEF8-4C6B-AE6A-37002454B388}" type="pres">
      <dgm:prSet presAssocID="{FBE273C4-E400-452D-B424-9DF58A4A63DD}" presName="Name0" presStyleCnt="0">
        <dgm:presLayoutVars>
          <dgm:chMax val="5"/>
          <dgm:chPref val="5"/>
          <dgm:dir/>
          <dgm:animLvl val="lvl"/>
        </dgm:presLayoutVars>
      </dgm:prSet>
      <dgm:spPr/>
      <dgm:t>
        <a:bodyPr/>
        <a:lstStyle/>
        <a:p>
          <a:endParaRPr lang="en-US"/>
        </a:p>
      </dgm:t>
    </dgm:pt>
    <dgm:pt modelId="{78E77154-330F-4DD7-A601-4EC3A513BB73}" type="pres">
      <dgm:prSet presAssocID="{1CE551BF-EF2F-4359-9A70-F1AF3F106C12}" presName="parentText1" presStyleLbl="node1" presStyleIdx="0" presStyleCnt="4">
        <dgm:presLayoutVars>
          <dgm:chMax/>
          <dgm:chPref val="3"/>
          <dgm:bulletEnabled val="1"/>
        </dgm:presLayoutVars>
      </dgm:prSet>
      <dgm:spPr/>
      <dgm:t>
        <a:bodyPr/>
        <a:lstStyle/>
        <a:p>
          <a:endParaRPr lang="en-US"/>
        </a:p>
      </dgm:t>
    </dgm:pt>
    <dgm:pt modelId="{5DD15FA9-802E-48B5-8834-D2F243F407D4}" type="pres">
      <dgm:prSet presAssocID="{1CE551BF-EF2F-4359-9A70-F1AF3F106C12}" presName="childText1" presStyleLbl="solidAlignAcc1" presStyleIdx="0" presStyleCnt="4">
        <dgm:presLayoutVars>
          <dgm:chMax val="0"/>
          <dgm:chPref val="0"/>
          <dgm:bulletEnabled val="1"/>
        </dgm:presLayoutVars>
      </dgm:prSet>
      <dgm:spPr/>
      <dgm:t>
        <a:bodyPr/>
        <a:lstStyle/>
        <a:p>
          <a:endParaRPr lang="en-US"/>
        </a:p>
      </dgm:t>
    </dgm:pt>
    <dgm:pt modelId="{B77F4132-C00B-4382-9326-2B5BC09227FA}" type="pres">
      <dgm:prSet presAssocID="{1E84E8AC-0B8E-4038-B17B-25AAEAD6DB2F}" presName="parentText2" presStyleLbl="node1" presStyleIdx="1" presStyleCnt="4">
        <dgm:presLayoutVars>
          <dgm:chMax/>
          <dgm:chPref val="3"/>
          <dgm:bulletEnabled val="1"/>
        </dgm:presLayoutVars>
      </dgm:prSet>
      <dgm:spPr/>
      <dgm:t>
        <a:bodyPr/>
        <a:lstStyle/>
        <a:p>
          <a:endParaRPr lang="en-US"/>
        </a:p>
      </dgm:t>
    </dgm:pt>
    <dgm:pt modelId="{73C3E164-F76D-41DF-9683-F0D8EEC107CB}" type="pres">
      <dgm:prSet presAssocID="{1E84E8AC-0B8E-4038-B17B-25AAEAD6DB2F}" presName="childText2" presStyleLbl="solidAlignAcc1" presStyleIdx="1" presStyleCnt="4">
        <dgm:presLayoutVars>
          <dgm:chMax val="0"/>
          <dgm:chPref val="0"/>
          <dgm:bulletEnabled val="1"/>
        </dgm:presLayoutVars>
      </dgm:prSet>
      <dgm:spPr/>
      <dgm:t>
        <a:bodyPr/>
        <a:lstStyle/>
        <a:p>
          <a:endParaRPr lang="en-US"/>
        </a:p>
      </dgm:t>
    </dgm:pt>
    <dgm:pt modelId="{3A4439E7-AE20-4D35-A248-A88DD48113BA}" type="pres">
      <dgm:prSet presAssocID="{58355EEF-7387-4FD4-9138-46D9F82DAC93}" presName="parentText3" presStyleLbl="node1" presStyleIdx="2" presStyleCnt="4">
        <dgm:presLayoutVars>
          <dgm:chMax/>
          <dgm:chPref val="3"/>
          <dgm:bulletEnabled val="1"/>
        </dgm:presLayoutVars>
      </dgm:prSet>
      <dgm:spPr/>
      <dgm:t>
        <a:bodyPr/>
        <a:lstStyle/>
        <a:p>
          <a:endParaRPr lang="en-US"/>
        </a:p>
      </dgm:t>
    </dgm:pt>
    <dgm:pt modelId="{B7A5BDED-3075-447C-BF68-91D2673A9FCB}" type="pres">
      <dgm:prSet presAssocID="{58355EEF-7387-4FD4-9138-46D9F82DAC93}" presName="childText3" presStyleLbl="solidAlignAcc1" presStyleIdx="2" presStyleCnt="4">
        <dgm:presLayoutVars>
          <dgm:chMax val="0"/>
          <dgm:chPref val="0"/>
          <dgm:bulletEnabled val="1"/>
        </dgm:presLayoutVars>
      </dgm:prSet>
      <dgm:spPr/>
      <dgm:t>
        <a:bodyPr/>
        <a:lstStyle/>
        <a:p>
          <a:endParaRPr lang="en-US"/>
        </a:p>
      </dgm:t>
    </dgm:pt>
    <dgm:pt modelId="{5928C274-CCB7-4E3D-86B6-D954CDB51600}" type="pres">
      <dgm:prSet presAssocID="{4513F85A-88DA-4DDD-8DE4-B014982CE35C}" presName="parentText4" presStyleLbl="node1" presStyleIdx="3" presStyleCnt="4">
        <dgm:presLayoutVars>
          <dgm:chMax/>
          <dgm:chPref val="3"/>
          <dgm:bulletEnabled val="1"/>
        </dgm:presLayoutVars>
      </dgm:prSet>
      <dgm:spPr/>
      <dgm:t>
        <a:bodyPr/>
        <a:lstStyle/>
        <a:p>
          <a:endParaRPr lang="en-US"/>
        </a:p>
      </dgm:t>
    </dgm:pt>
    <dgm:pt modelId="{68E8F183-B778-4E28-A972-15D97E1386DB}" type="pres">
      <dgm:prSet presAssocID="{4513F85A-88DA-4DDD-8DE4-B014982CE35C}" presName="childText4" presStyleLbl="solidAlignAcc1" presStyleIdx="3" presStyleCnt="4">
        <dgm:presLayoutVars>
          <dgm:chMax val="0"/>
          <dgm:chPref val="0"/>
          <dgm:bulletEnabled val="1"/>
        </dgm:presLayoutVars>
      </dgm:prSet>
      <dgm:spPr/>
      <dgm:t>
        <a:bodyPr/>
        <a:lstStyle/>
        <a:p>
          <a:endParaRPr lang="en-US"/>
        </a:p>
      </dgm:t>
    </dgm:pt>
  </dgm:ptLst>
  <dgm:cxnLst>
    <dgm:cxn modelId="{8755F143-3ACB-4865-BC1D-6D09A18A8AD7}" type="presOf" srcId="{4513F85A-88DA-4DDD-8DE4-B014982CE35C}" destId="{5928C274-CCB7-4E3D-86B6-D954CDB51600}" srcOrd="0" destOrd="0" presId="urn:microsoft.com/office/officeart/2009/3/layout/IncreasingArrowsProcess"/>
    <dgm:cxn modelId="{9A53549E-87EB-4FFA-A1CB-86D2EFF1292B}" srcId="{FBE273C4-E400-452D-B424-9DF58A4A63DD}" destId="{1CE551BF-EF2F-4359-9A70-F1AF3F106C12}" srcOrd="0" destOrd="0" parTransId="{A9A2A703-079A-41D1-B219-8C74C42815E3}" sibTransId="{10FF10CC-3AB6-42E1-AB27-946C879ED9A5}"/>
    <dgm:cxn modelId="{98B83DE1-9688-4BD9-A517-326F0C0ED342}" srcId="{FBE273C4-E400-452D-B424-9DF58A4A63DD}" destId="{1E84E8AC-0B8E-4038-B17B-25AAEAD6DB2F}" srcOrd="1" destOrd="0" parTransId="{F96419DF-53C7-4DC2-85C5-D8AE5EE5FA68}" sibTransId="{A3DA0E2F-7047-470A-8C24-AE6F7BEE62A6}"/>
    <dgm:cxn modelId="{8BAF22D4-A594-4B8D-A8E0-E6864C7690D1}" srcId="{FBE273C4-E400-452D-B424-9DF58A4A63DD}" destId="{4513F85A-88DA-4DDD-8DE4-B014982CE35C}" srcOrd="3" destOrd="0" parTransId="{1E5D51AF-2EF5-4E16-B035-AF12D74DB058}" sibTransId="{4544B5B2-6CA2-4C5B-8E04-A836A537B80B}"/>
    <dgm:cxn modelId="{16930C94-4925-4D8D-8D43-611544BEEB16}" srcId="{4513F85A-88DA-4DDD-8DE4-B014982CE35C}" destId="{0B055224-7135-4876-9504-44EB00F9F516}" srcOrd="0" destOrd="0" parTransId="{EC1CFA81-52C9-4652-ACF7-B4D68EAE7188}" sibTransId="{A9ECD06E-CB25-4AFE-82EE-EC4BAB6B5104}"/>
    <dgm:cxn modelId="{B6D96317-8400-4E44-872E-322E0CE4FBE5}" srcId="{1E84E8AC-0B8E-4038-B17B-25AAEAD6DB2F}" destId="{D96C21E9-A39B-40DE-89C2-8E20D3250403}" srcOrd="0" destOrd="0" parTransId="{CE954E4B-FC48-4AEC-9E88-616574E18621}" sibTransId="{36DCDB85-6A85-4CE0-8B87-E855B00A5EF6}"/>
    <dgm:cxn modelId="{02F62616-5B51-4C40-8598-37C1980F0529}" srcId="{58355EEF-7387-4FD4-9138-46D9F82DAC93}" destId="{B7A2FF88-0734-46B4-BD13-94E52987EB3B}" srcOrd="0" destOrd="0" parTransId="{5F988B59-FA04-4091-856F-AFC9C8CA6174}" sibTransId="{D37B4A7D-5B18-4708-A6BC-27F5903B52D6}"/>
    <dgm:cxn modelId="{4EE619F8-9712-4198-9F8E-57638F83B710}" type="presOf" srcId="{D96C21E9-A39B-40DE-89C2-8E20D3250403}" destId="{73C3E164-F76D-41DF-9683-F0D8EEC107CB}" srcOrd="0" destOrd="0" presId="urn:microsoft.com/office/officeart/2009/3/layout/IncreasingArrowsProcess"/>
    <dgm:cxn modelId="{61DD0A17-8880-4863-A2B9-ACA0D2B70941}" type="presOf" srcId="{0B055224-7135-4876-9504-44EB00F9F516}" destId="{68E8F183-B778-4E28-A972-15D97E1386DB}" srcOrd="0" destOrd="0" presId="urn:microsoft.com/office/officeart/2009/3/layout/IncreasingArrowsProcess"/>
    <dgm:cxn modelId="{31EA87A1-EDF7-4656-96A1-1F0EA000184B}" type="presOf" srcId="{FBE273C4-E400-452D-B424-9DF58A4A63DD}" destId="{FE3698EE-FEF8-4C6B-AE6A-37002454B388}" srcOrd="0" destOrd="0" presId="urn:microsoft.com/office/officeart/2009/3/layout/IncreasingArrowsProcess"/>
    <dgm:cxn modelId="{1376555F-F6A0-445B-B101-B65827DC58B2}" type="presOf" srcId="{EA530D5C-C7B8-4517-BCE9-7FA039F995E9}" destId="{5DD15FA9-802E-48B5-8834-D2F243F407D4}" srcOrd="0" destOrd="0" presId="urn:microsoft.com/office/officeart/2009/3/layout/IncreasingArrowsProcess"/>
    <dgm:cxn modelId="{4AC21B7D-478C-4CF2-96F8-54D79D3B6414}" type="presOf" srcId="{B7A2FF88-0734-46B4-BD13-94E52987EB3B}" destId="{B7A5BDED-3075-447C-BF68-91D2673A9FCB}" srcOrd="0" destOrd="0" presId="urn:microsoft.com/office/officeart/2009/3/layout/IncreasingArrowsProcess"/>
    <dgm:cxn modelId="{93534556-0A68-4BE0-BC38-50BDFF621E07}" type="presOf" srcId="{1CE551BF-EF2F-4359-9A70-F1AF3F106C12}" destId="{78E77154-330F-4DD7-A601-4EC3A513BB73}" srcOrd="0" destOrd="0" presId="urn:microsoft.com/office/officeart/2009/3/layout/IncreasingArrowsProcess"/>
    <dgm:cxn modelId="{B6A99AE4-8113-4A9B-99EF-EA952A2C82C1}" srcId="{FBE273C4-E400-452D-B424-9DF58A4A63DD}" destId="{58355EEF-7387-4FD4-9138-46D9F82DAC93}" srcOrd="2" destOrd="0" parTransId="{D0F24619-B21B-4B75-BBA1-73A274AE93C4}" sibTransId="{68499ED5-56DA-49C3-B9CE-9852EEBEF07A}"/>
    <dgm:cxn modelId="{916DD953-00FB-4445-860B-38959D947018}" type="presOf" srcId="{1E84E8AC-0B8E-4038-B17B-25AAEAD6DB2F}" destId="{B77F4132-C00B-4382-9326-2B5BC09227FA}" srcOrd="0" destOrd="0" presId="urn:microsoft.com/office/officeart/2009/3/layout/IncreasingArrowsProcess"/>
    <dgm:cxn modelId="{DBC61BB4-40AE-4672-8BED-008E9856AA8C}" type="presOf" srcId="{58355EEF-7387-4FD4-9138-46D9F82DAC93}" destId="{3A4439E7-AE20-4D35-A248-A88DD48113BA}" srcOrd="0" destOrd="0" presId="urn:microsoft.com/office/officeart/2009/3/layout/IncreasingArrowsProcess"/>
    <dgm:cxn modelId="{E455531C-4207-410A-83FF-752F546C993A}" srcId="{1CE551BF-EF2F-4359-9A70-F1AF3F106C12}" destId="{EA530D5C-C7B8-4517-BCE9-7FA039F995E9}" srcOrd="0" destOrd="0" parTransId="{77D0B915-F991-4606-ADBC-C07203C6E77C}" sibTransId="{6C188C4D-3563-4256-870A-7B2E7C388E8A}"/>
    <dgm:cxn modelId="{F0DEBEE4-EECF-4147-A57B-4E504B33623E}" type="presParOf" srcId="{FE3698EE-FEF8-4C6B-AE6A-37002454B388}" destId="{78E77154-330F-4DD7-A601-4EC3A513BB73}" srcOrd="0" destOrd="0" presId="urn:microsoft.com/office/officeart/2009/3/layout/IncreasingArrowsProcess"/>
    <dgm:cxn modelId="{1181DACF-412A-492C-9FE2-AF45E720513C}" type="presParOf" srcId="{FE3698EE-FEF8-4C6B-AE6A-37002454B388}" destId="{5DD15FA9-802E-48B5-8834-D2F243F407D4}" srcOrd="1" destOrd="0" presId="urn:microsoft.com/office/officeart/2009/3/layout/IncreasingArrowsProcess"/>
    <dgm:cxn modelId="{125EFFD5-5B5A-4C35-A562-3C48E9769990}" type="presParOf" srcId="{FE3698EE-FEF8-4C6B-AE6A-37002454B388}" destId="{B77F4132-C00B-4382-9326-2B5BC09227FA}" srcOrd="2" destOrd="0" presId="urn:microsoft.com/office/officeart/2009/3/layout/IncreasingArrowsProcess"/>
    <dgm:cxn modelId="{492FD78E-2EED-4565-8ECC-1E4CAAC876BF}" type="presParOf" srcId="{FE3698EE-FEF8-4C6B-AE6A-37002454B388}" destId="{73C3E164-F76D-41DF-9683-F0D8EEC107CB}" srcOrd="3" destOrd="0" presId="urn:microsoft.com/office/officeart/2009/3/layout/IncreasingArrowsProcess"/>
    <dgm:cxn modelId="{39608D35-8CEA-42A8-9471-0C13E0469EB8}" type="presParOf" srcId="{FE3698EE-FEF8-4C6B-AE6A-37002454B388}" destId="{3A4439E7-AE20-4D35-A248-A88DD48113BA}" srcOrd="4" destOrd="0" presId="urn:microsoft.com/office/officeart/2009/3/layout/IncreasingArrowsProcess"/>
    <dgm:cxn modelId="{FD555EC0-9E8F-4EA1-A07F-664667C064BC}" type="presParOf" srcId="{FE3698EE-FEF8-4C6B-AE6A-37002454B388}" destId="{B7A5BDED-3075-447C-BF68-91D2673A9FCB}" srcOrd="5" destOrd="0" presId="urn:microsoft.com/office/officeart/2009/3/layout/IncreasingArrowsProcess"/>
    <dgm:cxn modelId="{48B8B76B-06A0-4CB2-A0E1-7147960F76C7}" type="presParOf" srcId="{FE3698EE-FEF8-4C6B-AE6A-37002454B388}" destId="{5928C274-CCB7-4E3D-86B6-D954CDB51600}" srcOrd="6" destOrd="0" presId="urn:microsoft.com/office/officeart/2009/3/layout/IncreasingArrowsProcess"/>
    <dgm:cxn modelId="{A14F6CAC-A7EC-4ACD-8DE8-D2AD7907481D}" type="presParOf" srcId="{FE3698EE-FEF8-4C6B-AE6A-37002454B388}" destId="{68E8F183-B778-4E28-A972-15D97E1386DB}" srcOrd="7" destOrd="0" presId="urn:microsoft.com/office/officeart/2009/3/layout/IncreasingArrows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457A5DD-C409-497D-8B7D-2F102397618F}"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812FDD7B-F518-47B8-827E-AADF541E8A31}">
      <dgm:prSet phldrT="[Text]"/>
      <dgm:spPr/>
      <dgm:t>
        <a:bodyPr/>
        <a:lstStyle/>
        <a:p>
          <a:r>
            <a:rPr lang="en-US" dirty="0" err="1" smtClean="0"/>
            <a:t>M.Sc</a:t>
          </a:r>
          <a:endParaRPr lang="en-US" dirty="0"/>
        </a:p>
      </dgm:t>
    </dgm:pt>
    <dgm:pt modelId="{59E11E9D-0EFA-4CD4-B791-376B8C83A036}" type="parTrans" cxnId="{149A1817-4643-4B16-869F-4010B2653EDA}">
      <dgm:prSet/>
      <dgm:spPr/>
      <dgm:t>
        <a:bodyPr/>
        <a:lstStyle/>
        <a:p>
          <a:endParaRPr lang="en-US"/>
        </a:p>
      </dgm:t>
    </dgm:pt>
    <dgm:pt modelId="{2F0A3DE2-32E3-4959-89ED-CA84DF23A8EF}" type="sibTrans" cxnId="{149A1817-4643-4B16-869F-4010B2653EDA}">
      <dgm:prSet/>
      <dgm:spPr/>
      <dgm:t>
        <a:bodyPr/>
        <a:lstStyle/>
        <a:p>
          <a:endParaRPr lang="en-US"/>
        </a:p>
      </dgm:t>
    </dgm:pt>
    <dgm:pt modelId="{F312D6B5-3505-4D79-B38B-E290C231C162}">
      <dgm:prSet phldrT="[Text]"/>
      <dgm:spPr/>
      <dgm:t>
        <a:bodyPr/>
        <a:lstStyle/>
        <a:p>
          <a:r>
            <a:rPr lang="en-US" dirty="0" err="1" smtClean="0"/>
            <a:t>M.Sc</a:t>
          </a:r>
          <a:endParaRPr lang="en-US" dirty="0"/>
        </a:p>
      </dgm:t>
    </dgm:pt>
    <dgm:pt modelId="{15267A04-C4C9-4627-82FB-65F05AC618AF}" type="parTrans" cxnId="{6B09CD89-32FB-4EFA-BE4A-5F7CAC3CE02B}">
      <dgm:prSet/>
      <dgm:spPr/>
      <dgm:t>
        <a:bodyPr/>
        <a:lstStyle/>
        <a:p>
          <a:endParaRPr lang="en-US"/>
        </a:p>
      </dgm:t>
    </dgm:pt>
    <dgm:pt modelId="{D414F66B-ECF5-446E-914E-DD2F4647E72D}" type="sibTrans" cxnId="{6B09CD89-32FB-4EFA-BE4A-5F7CAC3CE02B}">
      <dgm:prSet/>
      <dgm:spPr/>
      <dgm:t>
        <a:bodyPr/>
        <a:lstStyle/>
        <a:p>
          <a:endParaRPr lang="en-US"/>
        </a:p>
      </dgm:t>
    </dgm:pt>
    <dgm:pt modelId="{169829C7-220F-4DD2-9BB4-ABAFB27D78D9}">
      <dgm:prSet phldrT="[Text]"/>
      <dgm:spPr/>
      <dgm:t>
        <a:bodyPr/>
        <a:lstStyle/>
        <a:p>
          <a:r>
            <a:rPr lang="en-US" dirty="0" err="1" smtClean="0"/>
            <a:t>Cyb</a:t>
          </a:r>
          <a:r>
            <a:rPr lang="en-US" dirty="0" smtClean="0"/>
            <a:t>. Sec.</a:t>
          </a:r>
          <a:endParaRPr lang="en-US" dirty="0"/>
        </a:p>
      </dgm:t>
    </dgm:pt>
    <dgm:pt modelId="{652433A4-15B8-4066-A721-30B708D689A6}" type="parTrans" cxnId="{2EE1DBF8-4D6C-47DF-AD00-16B55FA2CC7E}">
      <dgm:prSet/>
      <dgm:spPr/>
      <dgm:t>
        <a:bodyPr/>
        <a:lstStyle/>
        <a:p>
          <a:endParaRPr lang="en-US"/>
        </a:p>
      </dgm:t>
    </dgm:pt>
    <dgm:pt modelId="{51F7F7B2-C9DE-45D9-8241-1B50B7BA360A}" type="sibTrans" cxnId="{2EE1DBF8-4D6C-47DF-AD00-16B55FA2CC7E}">
      <dgm:prSet/>
      <dgm:spPr/>
      <dgm:t>
        <a:bodyPr/>
        <a:lstStyle/>
        <a:p>
          <a:endParaRPr lang="en-US"/>
        </a:p>
      </dgm:t>
    </dgm:pt>
    <dgm:pt modelId="{C8401B57-B2CF-4326-8A19-B64072987E28}">
      <dgm:prSet phldrT="[Text]"/>
      <dgm:spPr/>
      <dgm:t>
        <a:bodyPr/>
        <a:lstStyle/>
        <a:p>
          <a:r>
            <a:rPr lang="en-US" dirty="0" err="1" smtClean="0"/>
            <a:t>M.Sc</a:t>
          </a:r>
          <a:endParaRPr lang="en-US" dirty="0"/>
        </a:p>
      </dgm:t>
    </dgm:pt>
    <dgm:pt modelId="{7362460F-18DE-4B8A-BE7E-10096903DFF1}" type="parTrans" cxnId="{B0F3D8CB-595B-40A6-84AC-C3D59925F698}">
      <dgm:prSet/>
      <dgm:spPr/>
      <dgm:t>
        <a:bodyPr/>
        <a:lstStyle/>
        <a:p>
          <a:endParaRPr lang="en-US"/>
        </a:p>
      </dgm:t>
    </dgm:pt>
    <dgm:pt modelId="{2AE05AA5-9DD7-4859-BBED-E737C73743FB}" type="sibTrans" cxnId="{B0F3D8CB-595B-40A6-84AC-C3D59925F698}">
      <dgm:prSet/>
      <dgm:spPr/>
      <dgm:t>
        <a:bodyPr/>
        <a:lstStyle/>
        <a:p>
          <a:endParaRPr lang="en-US"/>
        </a:p>
      </dgm:t>
    </dgm:pt>
    <dgm:pt modelId="{49074AC7-C02F-4B97-9594-98D24DC3E53A}">
      <dgm:prSet phldrT="[Text]"/>
      <dgm:spPr/>
      <dgm:t>
        <a:bodyPr/>
        <a:lstStyle/>
        <a:p>
          <a:r>
            <a:rPr lang="en-US" dirty="0" smtClean="0"/>
            <a:t>AI&amp;ML</a:t>
          </a:r>
          <a:endParaRPr lang="en-US" dirty="0"/>
        </a:p>
      </dgm:t>
    </dgm:pt>
    <dgm:pt modelId="{DF24456B-DD79-4F54-AF1B-74BE5B85EE1D}" type="parTrans" cxnId="{06499A86-909E-4E8A-A6FB-701D8FAAA1E7}">
      <dgm:prSet/>
      <dgm:spPr/>
      <dgm:t>
        <a:bodyPr/>
        <a:lstStyle/>
        <a:p>
          <a:endParaRPr lang="en-US"/>
        </a:p>
      </dgm:t>
    </dgm:pt>
    <dgm:pt modelId="{D2A7F489-CDCB-42F9-ABA4-25A449ABAB78}" type="sibTrans" cxnId="{06499A86-909E-4E8A-A6FB-701D8FAAA1E7}">
      <dgm:prSet/>
      <dgm:spPr/>
      <dgm:t>
        <a:bodyPr/>
        <a:lstStyle/>
        <a:p>
          <a:endParaRPr lang="en-US"/>
        </a:p>
      </dgm:t>
    </dgm:pt>
    <dgm:pt modelId="{88D102E8-0214-46EB-9E99-488A3FD2892B}">
      <dgm:prSet phldrT="[Text]"/>
      <dgm:spPr/>
      <dgm:t>
        <a:bodyPr/>
        <a:lstStyle/>
        <a:p>
          <a:r>
            <a:rPr lang="en-US" dirty="0" smtClean="0"/>
            <a:t>M.Sc.</a:t>
          </a:r>
          <a:endParaRPr lang="en-US" dirty="0"/>
        </a:p>
      </dgm:t>
    </dgm:pt>
    <dgm:pt modelId="{01DA1857-8DDA-427C-AB6A-E9C55B15ECF3}" type="parTrans" cxnId="{1B02151A-81AC-4C4A-B8D8-10DBB393AC46}">
      <dgm:prSet/>
      <dgm:spPr/>
      <dgm:t>
        <a:bodyPr/>
        <a:lstStyle/>
        <a:p>
          <a:endParaRPr lang="en-US"/>
        </a:p>
      </dgm:t>
    </dgm:pt>
    <dgm:pt modelId="{5412FEC6-3C5F-4CB1-AC0F-403B0D5E5F70}" type="sibTrans" cxnId="{1B02151A-81AC-4C4A-B8D8-10DBB393AC46}">
      <dgm:prSet/>
      <dgm:spPr/>
      <dgm:t>
        <a:bodyPr/>
        <a:lstStyle/>
        <a:p>
          <a:endParaRPr lang="en-US"/>
        </a:p>
      </dgm:t>
    </dgm:pt>
    <dgm:pt modelId="{AC64F47D-25AE-4AC7-8F80-81E509AC7279}">
      <dgm:prSet phldrT="[Text]"/>
      <dgm:spPr/>
      <dgm:t>
        <a:bodyPr/>
        <a:lstStyle/>
        <a:p>
          <a:r>
            <a:rPr lang="en-US" dirty="0" smtClean="0"/>
            <a:t>DS</a:t>
          </a:r>
          <a:endParaRPr lang="en-US" dirty="0"/>
        </a:p>
      </dgm:t>
    </dgm:pt>
    <dgm:pt modelId="{0576D00B-89B2-4E15-A64F-BB666B6D8C9A}" type="parTrans" cxnId="{00217BD7-FFC4-4808-A92B-46833E00789A}">
      <dgm:prSet/>
      <dgm:spPr/>
      <dgm:t>
        <a:bodyPr/>
        <a:lstStyle/>
        <a:p>
          <a:endParaRPr lang="en-US"/>
        </a:p>
      </dgm:t>
    </dgm:pt>
    <dgm:pt modelId="{FC258C1D-7436-4EE7-8866-6EF97411C001}" type="sibTrans" cxnId="{00217BD7-FFC4-4808-A92B-46833E00789A}">
      <dgm:prSet/>
      <dgm:spPr/>
      <dgm:t>
        <a:bodyPr/>
        <a:lstStyle/>
        <a:p>
          <a:endParaRPr lang="en-US"/>
        </a:p>
      </dgm:t>
    </dgm:pt>
    <dgm:pt modelId="{3A0248DD-B0E6-4A6B-B251-AE03BD2153E2}">
      <dgm:prSet phldrT="[Text]"/>
      <dgm:spPr/>
      <dgm:t>
        <a:bodyPr/>
        <a:lstStyle/>
        <a:p>
          <a:r>
            <a:rPr lang="en-US" dirty="0" smtClean="0"/>
            <a:t>Comp.</a:t>
          </a:r>
          <a:endParaRPr lang="en-US" dirty="0"/>
        </a:p>
      </dgm:t>
    </dgm:pt>
    <dgm:pt modelId="{93B18C64-CD7D-4FE5-9361-CAA0CCF49430}" type="parTrans" cxnId="{E395D4C2-A1EC-4F4C-BD9F-6CFA4B1E0C07}">
      <dgm:prSet/>
      <dgm:spPr/>
      <dgm:t>
        <a:bodyPr/>
        <a:lstStyle/>
        <a:p>
          <a:endParaRPr lang="en-US"/>
        </a:p>
      </dgm:t>
    </dgm:pt>
    <dgm:pt modelId="{218B2E77-0DB2-49F7-9877-042A3BE3699C}" type="sibTrans" cxnId="{E395D4C2-A1EC-4F4C-BD9F-6CFA4B1E0C07}">
      <dgm:prSet/>
      <dgm:spPr/>
      <dgm:t>
        <a:bodyPr/>
        <a:lstStyle/>
        <a:p>
          <a:endParaRPr lang="en-US"/>
        </a:p>
      </dgm:t>
    </dgm:pt>
    <dgm:pt modelId="{5622855E-57A3-44EB-8DFD-1C5C2150AFFE}" type="pres">
      <dgm:prSet presAssocID="{3457A5DD-C409-497D-8B7D-2F102397618F}" presName="Name0" presStyleCnt="0">
        <dgm:presLayoutVars>
          <dgm:dir/>
          <dgm:animLvl val="lvl"/>
          <dgm:resizeHandles/>
        </dgm:presLayoutVars>
      </dgm:prSet>
      <dgm:spPr/>
      <dgm:t>
        <a:bodyPr/>
        <a:lstStyle/>
        <a:p>
          <a:endParaRPr lang="en-US"/>
        </a:p>
      </dgm:t>
    </dgm:pt>
    <dgm:pt modelId="{EE04091E-0EA5-404A-97B4-43B70AFB38E6}" type="pres">
      <dgm:prSet presAssocID="{812FDD7B-F518-47B8-827E-AADF541E8A31}" presName="linNode" presStyleCnt="0"/>
      <dgm:spPr/>
    </dgm:pt>
    <dgm:pt modelId="{DD521FCB-3EF9-4F48-8F88-01FD8D7FF8AE}" type="pres">
      <dgm:prSet presAssocID="{812FDD7B-F518-47B8-827E-AADF541E8A31}" presName="parentShp" presStyleLbl="node1" presStyleIdx="0" presStyleCnt="4">
        <dgm:presLayoutVars>
          <dgm:bulletEnabled val="1"/>
        </dgm:presLayoutVars>
      </dgm:prSet>
      <dgm:spPr/>
      <dgm:t>
        <a:bodyPr/>
        <a:lstStyle/>
        <a:p>
          <a:endParaRPr lang="en-US"/>
        </a:p>
      </dgm:t>
    </dgm:pt>
    <dgm:pt modelId="{781BC044-EF21-4557-B1AE-BC522734ACD5}" type="pres">
      <dgm:prSet presAssocID="{812FDD7B-F518-47B8-827E-AADF541E8A31}" presName="childShp" presStyleLbl="bgAccFollowNode1" presStyleIdx="0" presStyleCnt="4">
        <dgm:presLayoutVars>
          <dgm:bulletEnabled val="1"/>
        </dgm:presLayoutVars>
      </dgm:prSet>
      <dgm:spPr/>
      <dgm:t>
        <a:bodyPr/>
        <a:lstStyle/>
        <a:p>
          <a:endParaRPr lang="en-US"/>
        </a:p>
      </dgm:t>
    </dgm:pt>
    <dgm:pt modelId="{0B34EE52-4A39-4F3E-8843-C5309259330A}" type="pres">
      <dgm:prSet presAssocID="{2F0A3DE2-32E3-4959-89ED-CA84DF23A8EF}" presName="spacing" presStyleCnt="0"/>
      <dgm:spPr/>
    </dgm:pt>
    <dgm:pt modelId="{B1BE31F7-3A02-49E9-B32D-44B8731E1786}" type="pres">
      <dgm:prSet presAssocID="{F312D6B5-3505-4D79-B38B-E290C231C162}" presName="linNode" presStyleCnt="0"/>
      <dgm:spPr/>
    </dgm:pt>
    <dgm:pt modelId="{31EFC31A-84DD-422F-9067-9F9E2886E930}" type="pres">
      <dgm:prSet presAssocID="{F312D6B5-3505-4D79-B38B-E290C231C162}" presName="parentShp" presStyleLbl="node1" presStyleIdx="1" presStyleCnt="4">
        <dgm:presLayoutVars>
          <dgm:bulletEnabled val="1"/>
        </dgm:presLayoutVars>
      </dgm:prSet>
      <dgm:spPr/>
      <dgm:t>
        <a:bodyPr/>
        <a:lstStyle/>
        <a:p>
          <a:endParaRPr lang="en-US"/>
        </a:p>
      </dgm:t>
    </dgm:pt>
    <dgm:pt modelId="{A342E865-CB31-44B5-B6B2-9C953D6AC69A}" type="pres">
      <dgm:prSet presAssocID="{F312D6B5-3505-4D79-B38B-E290C231C162}" presName="childShp" presStyleLbl="bgAccFollowNode1" presStyleIdx="1" presStyleCnt="4">
        <dgm:presLayoutVars>
          <dgm:bulletEnabled val="1"/>
        </dgm:presLayoutVars>
      </dgm:prSet>
      <dgm:spPr/>
      <dgm:t>
        <a:bodyPr/>
        <a:lstStyle/>
        <a:p>
          <a:endParaRPr lang="en-US"/>
        </a:p>
      </dgm:t>
    </dgm:pt>
    <dgm:pt modelId="{2925BF95-A2DE-4F50-8497-1A89C2F6C0B7}" type="pres">
      <dgm:prSet presAssocID="{D414F66B-ECF5-446E-914E-DD2F4647E72D}" presName="spacing" presStyleCnt="0"/>
      <dgm:spPr/>
    </dgm:pt>
    <dgm:pt modelId="{BB79EA0E-DC82-43F7-8B58-8EAAC1E0A92D}" type="pres">
      <dgm:prSet presAssocID="{C8401B57-B2CF-4326-8A19-B64072987E28}" presName="linNode" presStyleCnt="0"/>
      <dgm:spPr/>
    </dgm:pt>
    <dgm:pt modelId="{744E8C45-E66D-453F-A26A-81A8F026D172}" type="pres">
      <dgm:prSet presAssocID="{C8401B57-B2CF-4326-8A19-B64072987E28}" presName="parentShp" presStyleLbl="node1" presStyleIdx="2" presStyleCnt="4">
        <dgm:presLayoutVars>
          <dgm:bulletEnabled val="1"/>
        </dgm:presLayoutVars>
      </dgm:prSet>
      <dgm:spPr/>
      <dgm:t>
        <a:bodyPr/>
        <a:lstStyle/>
        <a:p>
          <a:endParaRPr lang="en-US"/>
        </a:p>
      </dgm:t>
    </dgm:pt>
    <dgm:pt modelId="{C939F55F-7986-4004-9670-F7D5677A9252}" type="pres">
      <dgm:prSet presAssocID="{C8401B57-B2CF-4326-8A19-B64072987E28}" presName="childShp" presStyleLbl="bgAccFollowNode1" presStyleIdx="2" presStyleCnt="4">
        <dgm:presLayoutVars>
          <dgm:bulletEnabled val="1"/>
        </dgm:presLayoutVars>
      </dgm:prSet>
      <dgm:spPr/>
      <dgm:t>
        <a:bodyPr/>
        <a:lstStyle/>
        <a:p>
          <a:endParaRPr lang="en-US"/>
        </a:p>
      </dgm:t>
    </dgm:pt>
    <dgm:pt modelId="{9AA17821-C93E-4869-8918-ECDEA937CB54}" type="pres">
      <dgm:prSet presAssocID="{2AE05AA5-9DD7-4859-BBED-E737C73743FB}" presName="spacing" presStyleCnt="0"/>
      <dgm:spPr/>
    </dgm:pt>
    <dgm:pt modelId="{5E8BF9FA-F43E-434B-9B6F-601753043B34}" type="pres">
      <dgm:prSet presAssocID="{88D102E8-0214-46EB-9E99-488A3FD2892B}" presName="linNode" presStyleCnt="0"/>
      <dgm:spPr/>
    </dgm:pt>
    <dgm:pt modelId="{D10B6095-7967-42B5-B4DF-CFB13DF095F0}" type="pres">
      <dgm:prSet presAssocID="{88D102E8-0214-46EB-9E99-488A3FD2892B}" presName="parentShp" presStyleLbl="node1" presStyleIdx="3" presStyleCnt="4">
        <dgm:presLayoutVars>
          <dgm:bulletEnabled val="1"/>
        </dgm:presLayoutVars>
      </dgm:prSet>
      <dgm:spPr/>
      <dgm:t>
        <a:bodyPr/>
        <a:lstStyle/>
        <a:p>
          <a:endParaRPr lang="en-US"/>
        </a:p>
      </dgm:t>
    </dgm:pt>
    <dgm:pt modelId="{B85BCF42-4E3B-4AE5-A5C4-4CA11DCD78CD}" type="pres">
      <dgm:prSet presAssocID="{88D102E8-0214-46EB-9E99-488A3FD2892B}" presName="childShp" presStyleLbl="bgAccFollowNode1" presStyleIdx="3" presStyleCnt="4">
        <dgm:presLayoutVars>
          <dgm:bulletEnabled val="1"/>
        </dgm:presLayoutVars>
      </dgm:prSet>
      <dgm:spPr/>
      <dgm:t>
        <a:bodyPr/>
        <a:lstStyle/>
        <a:p>
          <a:endParaRPr lang="en-US"/>
        </a:p>
      </dgm:t>
    </dgm:pt>
  </dgm:ptLst>
  <dgm:cxnLst>
    <dgm:cxn modelId="{B0F3D8CB-595B-40A6-84AC-C3D59925F698}" srcId="{3457A5DD-C409-497D-8B7D-2F102397618F}" destId="{C8401B57-B2CF-4326-8A19-B64072987E28}" srcOrd="2" destOrd="0" parTransId="{7362460F-18DE-4B8A-BE7E-10096903DFF1}" sibTransId="{2AE05AA5-9DD7-4859-BBED-E737C73743FB}"/>
    <dgm:cxn modelId="{F7264AF1-4AA7-43A6-A74F-2C08251F2810}" type="presOf" srcId="{812FDD7B-F518-47B8-827E-AADF541E8A31}" destId="{DD521FCB-3EF9-4F48-8F88-01FD8D7FF8AE}" srcOrd="0" destOrd="0" presId="urn:microsoft.com/office/officeart/2005/8/layout/vList6"/>
    <dgm:cxn modelId="{6B09CD89-32FB-4EFA-BE4A-5F7CAC3CE02B}" srcId="{3457A5DD-C409-497D-8B7D-2F102397618F}" destId="{F312D6B5-3505-4D79-B38B-E290C231C162}" srcOrd="1" destOrd="0" parTransId="{15267A04-C4C9-4627-82FB-65F05AC618AF}" sibTransId="{D414F66B-ECF5-446E-914E-DD2F4647E72D}"/>
    <dgm:cxn modelId="{1B02151A-81AC-4C4A-B8D8-10DBB393AC46}" srcId="{3457A5DD-C409-497D-8B7D-2F102397618F}" destId="{88D102E8-0214-46EB-9E99-488A3FD2892B}" srcOrd="3" destOrd="0" parTransId="{01DA1857-8DDA-427C-AB6A-E9C55B15ECF3}" sibTransId="{5412FEC6-3C5F-4CB1-AC0F-403B0D5E5F70}"/>
    <dgm:cxn modelId="{8454B611-6B35-484F-B7FB-984CB791938D}" type="presOf" srcId="{3457A5DD-C409-497D-8B7D-2F102397618F}" destId="{5622855E-57A3-44EB-8DFD-1C5C2150AFFE}" srcOrd="0" destOrd="0" presId="urn:microsoft.com/office/officeart/2005/8/layout/vList6"/>
    <dgm:cxn modelId="{2EE1DBF8-4D6C-47DF-AD00-16B55FA2CC7E}" srcId="{F312D6B5-3505-4D79-B38B-E290C231C162}" destId="{169829C7-220F-4DD2-9BB4-ABAFB27D78D9}" srcOrd="0" destOrd="0" parTransId="{652433A4-15B8-4066-A721-30B708D689A6}" sibTransId="{51F7F7B2-C9DE-45D9-8241-1B50B7BA360A}"/>
    <dgm:cxn modelId="{06499A86-909E-4E8A-A6FB-701D8FAAA1E7}" srcId="{C8401B57-B2CF-4326-8A19-B64072987E28}" destId="{49074AC7-C02F-4B97-9594-98D24DC3E53A}" srcOrd="0" destOrd="0" parTransId="{DF24456B-DD79-4F54-AF1B-74BE5B85EE1D}" sibTransId="{D2A7F489-CDCB-42F9-ABA4-25A449ABAB78}"/>
    <dgm:cxn modelId="{4F15A0D4-3086-42A3-A68B-9B443896A307}" type="presOf" srcId="{88D102E8-0214-46EB-9E99-488A3FD2892B}" destId="{D10B6095-7967-42B5-B4DF-CFB13DF095F0}" srcOrd="0" destOrd="0" presId="urn:microsoft.com/office/officeart/2005/8/layout/vList6"/>
    <dgm:cxn modelId="{E395D4C2-A1EC-4F4C-BD9F-6CFA4B1E0C07}" srcId="{812FDD7B-F518-47B8-827E-AADF541E8A31}" destId="{3A0248DD-B0E6-4A6B-B251-AE03BD2153E2}" srcOrd="0" destOrd="0" parTransId="{93B18C64-CD7D-4FE5-9361-CAA0CCF49430}" sibTransId="{218B2E77-0DB2-49F7-9877-042A3BE3699C}"/>
    <dgm:cxn modelId="{2900F8A8-CE84-4895-9826-D08B87CF0269}" type="presOf" srcId="{169829C7-220F-4DD2-9BB4-ABAFB27D78D9}" destId="{A342E865-CB31-44B5-B6B2-9C953D6AC69A}" srcOrd="0" destOrd="0" presId="urn:microsoft.com/office/officeart/2005/8/layout/vList6"/>
    <dgm:cxn modelId="{6FA72E9D-5033-466C-BF92-460592FCD0CF}" type="presOf" srcId="{49074AC7-C02F-4B97-9594-98D24DC3E53A}" destId="{C939F55F-7986-4004-9670-F7D5677A9252}" srcOrd="0" destOrd="0" presId="urn:microsoft.com/office/officeart/2005/8/layout/vList6"/>
    <dgm:cxn modelId="{00217BD7-FFC4-4808-A92B-46833E00789A}" srcId="{88D102E8-0214-46EB-9E99-488A3FD2892B}" destId="{AC64F47D-25AE-4AC7-8F80-81E509AC7279}" srcOrd="0" destOrd="0" parTransId="{0576D00B-89B2-4E15-A64F-BB666B6D8C9A}" sibTransId="{FC258C1D-7436-4EE7-8866-6EF97411C001}"/>
    <dgm:cxn modelId="{B89DF1AF-D45C-4D2D-A8B4-137584630936}" type="presOf" srcId="{3A0248DD-B0E6-4A6B-B251-AE03BD2153E2}" destId="{781BC044-EF21-4557-B1AE-BC522734ACD5}" srcOrd="0" destOrd="0" presId="urn:microsoft.com/office/officeart/2005/8/layout/vList6"/>
    <dgm:cxn modelId="{03DB8085-24A9-4505-BB90-456DBEB2B3F1}" type="presOf" srcId="{AC64F47D-25AE-4AC7-8F80-81E509AC7279}" destId="{B85BCF42-4E3B-4AE5-A5C4-4CA11DCD78CD}" srcOrd="0" destOrd="0" presId="urn:microsoft.com/office/officeart/2005/8/layout/vList6"/>
    <dgm:cxn modelId="{149A1817-4643-4B16-869F-4010B2653EDA}" srcId="{3457A5DD-C409-497D-8B7D-2F102397618F}" destId="{812FDD7B-F518-47B8-827E-AADF541E8A31}" srcOrd="0" destOrd="0" parTransId="{59E11E9D-0EFA-4CD4-B791-376B8C83A036}" sibTransId="{2F0A3DE2-32E3-4959-89ED-CA84DF23A8EF}"/>
    <dgm:cxn modelId="{40BACDB1-22A2-4D75-B098-C5F7393380E5}" type="presOf" srcId="{C8401B57-B2CF-4326-8A19-B64072987E28}" destId="{744E8C45-E66D-453F-A26A-81A8F026D172}" srcOrd="0" destOrd="0" presId="urn:microsoft.com/office/officeart/2005/8/layout/vList6"/>
    <dgm:cxn modelId="{894AF55D-DDA4-4A63-9214-883BEA3520AA}" type="presOf" srcId="{F312D6B5-3505-4D79-B38B-E290C231C162}" destId="{31EFC31A-84DD-422F-9067-9F9E2886E930}" srcOrd="0" destOrd="0" presId="urn:microsoft.com/office/officeart/2005/8/layout/vList6"/>
    <dgm:cxn modelId="{BFA0C167-54F4-4249-B735-897B73B4AD84}" type="presParOf" srcId="{5622855E-57A3-44EB-8DFD-1C5C2150AFFE}" destId="{EE04091E-0EA5-404A-97B4-43B70AFB38E6}" srcOrd="0" destOrd="0" presId="urn:microsoft.com/office/officeart/2005/8/layout/vList6"/>
    <dgm:cxn modelId="{571ABDDD-8478-4C71-A458-D3428E09D71A}" type="presParOf" srcId="{EE04091E-0EA5-404A-97B4-43B70AFB38E6}" destId="{DD521FCB-3EF9-4F48-8F88-01FD8D7FF8AE}" srcOrd="0" destOrd="0" presId="urn:microsoft.com/office/officeart/2005/8/layout/vList6"/>
    <dgm:cxn modelId="{E448AEBC-1A9E-42F5-9096-DB1717433A17}" type="presParOf" srcId="{EE04091E-0EA5-404A-97B4-43B70AFB38E6}" destId="{781BC044-EF21-4557-B1AE-BC522734ACD5}" srcOrd="1" destOrd="0" presId="urn:microsoft.com/office/officeart/2005/8/layout/vList6"/>
    <dgm:cxn modelId="{98282D0B-D281-40E8-92CC-C5E2E2C47E0A}" type="presParOf" srcId="{5622855E-57A3-44EB-8DFD-1C5C2150AFFE}" destId="{0B34EE52-4A39-4F3E-8843-C5309259330A}" srcOrd="1" destOrd="0" presId="urn:microsoft.com/office/officeart/2005/8/layout/vList6"/>
    <dgm:cxn modelId="{64EAB097-EFE3-4AF0-A5CA-DAADE8A3D45C}" type="presParOf" srcId="{5622855E-57A3-44EB-8DFD-1C5C2150AFFE}" destId="{B1BE31F7-3A02-49E9-B32D-44B8731E1786}" srcOrd="2" destOrd="0" presId="urn:microsoft.com/office/officeart/2005/8/layout/vList6"/>
    <dgm:cxn modelId="{5D09EB09-AF30-4028-985F-C181DFC4313F}" type="presParOf" srcId="{B1BE31F7-3A02-49E9-B32D-44B8731E1786}" destId="{31EFC31A-84DD-422F-9067-9F9E2886E930}" srcOrd="0" destOrd="0" presId="urn:microsoft.com/office/officeart/2005/8/layout/vList6"/>
    <dgm:cxn modelId="{9B62E4E7-6250-4527-B561-06ADBB3794DB}" type="presParOf" srcId="{B1BE31F7-3A02-49E9-B32D-44B8731E1786}" destId="{A342E865-CB31-44B5-B6B2-9C953D6AC69A}" srcOrd="1" destOrd="0" presId="urn:microsoft.com/office/officeart/2005/8/layout/vList6"/>
    <dgm:cxn modelId="{4C2AB273-1C9A-47B6-9E37-19C7476DF9FB}" type="presParOf" srcId="{5622855E-57A3-44EB-8DFD-1C5C2150AFFE}" destId="{2925BF95-A2DE-4F50-8497-1A89C2F6C0B7}" srcOrd="3" destOrd="0" presId="urn:microsoft.com/office/officeart/2005/8/layout/vList6"/>
    <dgm:cxn modelId="{F76A958A-4043-404B-96E5-1BD75807E917}" type="presParOf" srcId="{5622855E-57A3-44EB-8DFD-1C5C2150AFFE}" destId="{BB79EA0E-DC82-43F7-8B58-8EAAC1E0A92D}" srcOrd="4" destOrd="0" presId="urn:microsoft.com/office/officeart/2005/8/layout/vList6"/>
    <dgm:cxn modelId="{F22E779D-5D75-4372-893C-5BA9ACED78E2}" type="presParOf" srcId="{BB79EA0E-DC82-43F7-8B58-8EAAC1E0A92D}" destId="{744E8C45-E66D-453F-A26A-81A8F026D172}" srcOrd="0" destOrd="0" presId="urn:microsoft.com/office/officeart/2005/8/layout/vList6"/>
    <dgm:cxn modelId="{3D0BF0F9-D12C-4540-BFAE-6FB7226B13FF}" type="presParOf" srcId="{BB79EA0E-DC82-43F7-8B58-8EAAC1E0A92D}" destId="{C939F55F-7986-4004-9670-F7D5677A9252}" srcOrd="1" destOrd="0" presId="urn:microsoft.com/office/officeart/2005/8/layout/vList6"/>
    <dgm:cxn modelId="{FA8D56F2-37C9-417D-B3BE-362E436A0C0F}" type="presParOf" srcId="{5622855E-57A3-44EB-8DFD-1C5C2150AFFE}" destId="{9AA17821-C93E-4869-8918-ECDEA937CB54}" srcOrd="5" destOrd="0" presId="urn:microsoft.com/office/officeart/2005/8/layout/vList6"/>
    <dgm:cxn modelId="{D1F32011-6620-47BE-91DE-8D92243468BC}" type="presParOf" srcId="{5622855E-57A3-44EB-8DFD-1C5C2150AFFE}" destId="{5E8BF9FA-F43E-434B-9B6F-601753043B34}" srcOrd="6" destOrd="0" presId="urn:microsoft.com/office/officeart/2005/8/layout/vList6"/>
    <dgm:cxn modelId="{D5C47670-7D75-4FE5-A5F1-B4C90F1EE65C}" type="presParOf" srcId="{5E8BF9FA-F43E-434B-9B6F-601753043B34}" destId="{D10B6095-7967-42B5-B4DF-CFB13DF095F0}" srcOrd="0" destOrd="0" presId="urn:microsoft.com/office/officeart/2005/8/layout/vList6"/>
    <dgm:cxn modelId="{4D579F95-F487-487C-B3E1-E866D43EF4D1}" type="presParOf" srcId="{5E8BF9FA-F43E-434B-9B6F-601753043B34}" destId="{B85BCF42-4E3B-4AE5-A5C4-4CA11DCD78CD}" srcOrd="1" destOrd="0" presId="urn:microsoft.com/office/officeart/2005/8/layout/vList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BE273C4-E400-452D-B424-9DF58A4A63DD}"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1E84E8AC-0B8E-4038-B17B-25AAEAD6DB2F}">
      <dgm:prSet phldrT="[Text]"/>
      <dgm:spPr/>
      <dgm:t>
        <a:bodyPr/>
        <a:lstStyle/>
        <a:p>
          <a:r>
            <a:rPr lang="en-US" dirty="0" smtClean="0"/>
            <a:t>Core Courses</a:t>
          </a:r>
          <a:endParaRPr lang="en-US" dirty="0"/>
        </a:p>
      </dgm:t>
    </dgm:pt>
    <dgm:pt modelId="{F96419DF-53C7-4DC2-85C5-D8AE5EE5FA68}" type="parTrans" cxnId="{98B83DE1-9688-4BD9-A517-326F0C0ED342}">
      <dgm:prSet/>
      <dgm:spPr/>
      <dgm:t>
        <a:bodyPr/>
        <a:lstStyle/>
        <a:p>
          <a:endParaRPr lang="en-US"/>
        </a:p>
      </dgm:t>
    </dgm:pt>
    <dgm:pt modelId="{A3DA0E2F-7047-470A-8C24-AE6F7BEE62A6}" type="sibTrans" cxnId="{98B83DE1-9688-4BD9-A517-326F0C0ED342}">
      <dgm:prSet/>
      <dgm:spPr/>
      <dgm:t>
        <a:bodyPr/>
        <a:lstStyle/>
        <a:p>
          <a:endParaRPr lang="en-US"/>
        </a:p>
      </dgm:t>
    </dgm:pt>
    <dgm:pt modelId="{D96C21E9-A39B-40DE-89C2-8E20D3250403}">
      <dgm:prSet phldrT="[Text]"/>
      <dgm:spPr/>
      <dgm:t>
        <a:bodyPr/>
        <a:lstStyle/>
        <a:p>
          <a:r>
            <a:rPr lang="en-US" dirty="0" smtClean="0"/>
            <a:t>2 out of 3</a:t>
          </a:r>
        </a:p>
        <a:p>
          <a:r>
            <a:rPr lang="en-US" dirty="0" smtClean="0"/>
            <a:t>6 Cr. Hr.</a:t>
          </a:r>
          <a:endParaRPr lang="en-US" dirty="0"/>
        </a:p>
      </dgm:t>
    </dgm:pt>
    <dgm:pt modelId="{CE954E4B-FC48-4AEC-9E88-616574E18621}" type="parTrans" cxnId="{B6D96317-8400-4E44-872E-322E0CE4FBE5}">
      <dgm:prSet/>
      <dgm:spPr/>
      <dgm:t>
        <a:bodyPr/>
        <a:lstStyle/>
        <a:p>
          <a:endParaRPr lang="en-US"/>
        </a:p>
      </dgm:t>
    </dgm:pt>
    <dgm:pt modelId="{36DCDB85-6A85-4CE0-8B87-E855B00A5EF6}" type="sibTrans" cxnId="{B6D96317-8400-4E44-872E-322E0CE4FBE5}">
      <dgm:prSet/>
      <dgm:spPr/>
      <dgm:t>
        <a:bodyPr/>
        <a:lstStyle/>
        <a:p>
          <a:endParaRPr lang="en-US"/>
        </a:p>
      </dgm:t>
    </dgm:pt>
    <dgm:pt modelId="{58355EEF-7387-4FD4-9138-46D9F82DAC93}">
      <dgm:prSet phldrT="[Text]"/>
      <dgm:spPr/>
      <dgm:t>
        <a:bodyPr/>
        <a:lstStyle/>
        <a:p>
          <a:r>
            <a:rPr lang="en-US" dirty="0" smtClean="0"/>
            <a:t>Other Courses</a:t>
          </a:r>
          <a:endParaRPr lang="en-US" dirty="0"/>
        </a:p>
      </dgm:t>
    </dgm:pt>
    <dgm:pt modelId="{D0F24619-B21B-4B75-BBA1-73A274AE93C4}" type="parTrans" cxnId="{B6A99AE4-8113-4A9B-99EF-EA952A2C82C1}">
      <dgm:prSet/>
      <dgm:spPr/>
      <dgm:t>
        <a:bodyPr/>
        <a:lstStyle/>
        <a:p>
          <a:endParaRPr lang="en-US"/>
        </a:p>
      </dgm:t>
    </dgm:pt>
    <dgm:pt modelId="{68499ED5-56DA-49C3-B9CE-9852EEBEF07A}" type="sibTrans" cxnId="{B6A99AE4-8113-4A9B-99EF-EA952A2C82C1}">
      <dgm:prSet/>
      <dgm:spPr/>
      <dgm:t>
        <a:bodyPr/>
        <a:lstStyle/>
        <a:p>
          <a:endParaRPr lang="en-US"/>
        </a:p>
      </dgm:t>
    </dgm:pt>
    <dgm:pt modelId="{B7A2FF88-0734-46B4-BD13-94E52987EB3B}">
      <dgm:prSet phldrT="[Text]"/>
      <dgm:spPr/>
      <dgm:t>
        <a:bodyPr/>
        <a:lstStyle/>
        <a:p>
          <a:r>
            <a:rPr lang="en-US" dirty="0" smtClean="0"/>
            <a:t>1 Out of 3</a:t>
          </a:r>
        </a:p>
        <a:p>
          <a:r>
            <a:rPr lang="en-US" dirty="0" smtClean="0"/>
            <a:t>3 Cr. Hr.</a:t>
          </a:r>
          <a:endParaRPr lang="en-US" dirty="0"/>
        </a:p>
      </dgm:t>
    </dgm:pt>
    <dgm:pt modelId="{5F988B59-FA04-4091-856F-AFC9C8CA6174}" type="parTrans" cxnId="{02F62616-5B51-4C40-8598-37C1980F0529}">
      <dgm:prSet/>
      <dgm:spPr/>
      <dgm:t>
        <a:bodyPr/>
        <a:lstStyle/>
        <a:p>
          <a:endParaRPr lang="en-US"/>
        </a:p>
      </dgm:t>
    </dgm:pt>
    <dgm:pt modelId="{D37B4A7D-5B18-4708-A6BC-27F5903B52D6}" type="sibTrans" cxnId="{02F62616-5B51-4C40-8598-37C1980F0529}">
      <dgm:prSet/>
      <dgm:spPr/>
      <dgm:t>
        <a:bodyPr/>
        <a:lstStyle/>
        <a:p>
          <a:endParaRPr lang="en-US"/>
        </a:p>
      </dgm:t>
    </dgm:pt>
    <dgm:pt modelId="{4513F85A-88DA-4DDD-8DE4-B014982CE35C}">
      <dgm:prSet phldrT="[Text]"/>
      <dgm:spPr/>
      <dgm:t>
        <a:bodyPr/>
        <a:lstStyle/>
        <a:p>
          <a:r>
            <a:rPr lang="en-US" dirty="0" smtClean="0"/>
            <a:t>Thesis</a:t>
          </a:r>
          <a:endParaRPr lang="en-US" dirty="0"/>
        </a:p>
      </dgm:t>
    </dgm:pt>
    <dgm:pt modelId="{1E5D51AF-2EF5-4E16-B035-AF12D74DB058}" type="parTrans" cxnId="{8BAF22D4-A594-4B8D-A8E0-E6864C7690D1}">
      <dgm:prSet/>
      <dgm:spPr/>
      <dgm:t>
        <a:bodyPr/>
        <a:lstStyle/>
        <a:p>
          <a:endParaRPr lang="en-US"/>
        </a:p>
      </dgm:t>
    </dgm:pt>
    <dgm:pt modelId="{4544B5B2-6CA2-4C5B-8E04-A836A537B80B}" type="sibTrans" cxnId="{8BAF22D4-A594-4B8D-A8E0-E6864C7690D1}">
      <dgm:prSet/>
      <dgm:spPr/>
      <dgm:t>
        <a:bodyPr/>
        <a:lstStyle/>
        <a:p>
          <a:endParaRPr lang="en-US"/>
        </a:p>
      </dgm:t>
    </dgm:pt>
    <dgm:pt modelId="{0B055224-7135-4876-9504-44EB00F9F516}">
      <dgm:prSet phldrT="[Text]"/>
      <dgm:spPr/>
      <dgm:t>
        <a:bodyPr/>
        <a:lstStyle/>
        <a:p>
          <a:r>
            <a:rPr lang="en-US" dirty="0" smtClean="0"/>
            <a:t>45 Cr. Hr.</a:t>
          </a:r>
          <a:endParaRPr lang="en-US" dirty="0"/>
        </a:p>
      </dgm:t>
    </dgm:pt>
    <dgm:pt modelId="{EC1CFA81-52C9-4652-ACF7-B4D68EAE7188}" type="parTrans" cxnId="{16930C94-4925-4D8D-8D43-611544BEEB16}">
      <dgm:prSet/>
      <dgm:spPr/>
      <dgm:t>
        <a:bodyPr/>
        <a:lstStyle/>
        <a:p>
          <a:endParaRPr lang="en-US"/>
        </a:p>
      </dgm:t>
    </dgm:pt>
    <dgm:pt modelId="{A9ECD06E-CB25-4AFE-82EE-EC4BAB6B5104}" type="sibTrans" cxnId="{16930C94-4925-4D8D-8D43-611544BEEB16}">
      <dgm:prSet/>
      <dgm:spPr/>
      <dgm:t>
        <a:bodyPr/>
        <a:lstStyle/>
        <a:p>
          <a:endParaRPr lang="en-US"/>
        </a:p>
      </dgm:t>
    </dgm:pt>
    <dgm:pt modelId="{11D0538F-6E3B-4A1C-B5BE-6D8537308F05}">
      <dgm:prSet phldrT="[Text]"/>
      <dgm:spPr/>
      <dgm:t>
        <a:bodyPr/>
        <a:lstStyle/>
        <a:p>
          <a:r>
            <a:rPr lang="en-US" dirty="0" smtClean="0"/>
            <a:t>Foundation</a:t>
          </a:r>
          <a:endParaRPr lang="en-US" dirty="0"/>
        </a:p>
      </dgm:t>
    </dgm:pt>
    <dgm:pt modelId="{77432A30-0125-47C4-87D9-5EB2DF11A991}" type="parTrans" cxnId="{79604DD8-BEA1-40E8-9991-F4526D34B206}">
      <dgm:prSet/>
      <dgm:spPr/>
      <dgm:t>
        <a:bodyPr/>
        <a:lstStyle/>
        <a:p>
          <a:endParaRPr lang="en-US"/>
        </a:p>
      </dgm:t>
    </dgm:pt>
    <dgm:pt modelId="{9F2273EE-3DAD-4133-9638-2A9CB8E418F3}" type="sibTrans" cxnId="{79604DD8-BEA1-40E8-9991-F4526D34B206}">
      <dgm:prSet/>
      <dgm:spPr/>
      <dgm:t>
        <a:bodyPr/>
        <a:lstStyle/>
        <a:p>
          <a:endParaRPr lang="en-US"/>
        </a:p>
      </dgm:t>
    </dgm:pt>
    <dgm:pt modelId="{5468ABAB-85B2-4DEC-9165-0A9ACB2A8ABF}">
      <dgm:prSet phldrT="[Text]"/>
      <dgm:spPr/>
      <dgm:t>
        <a:bodyPr/>
        <a:lstStyle/>
        <a:p>
          <a:r>
            <a:rPr lang="en-US" dirty="0" smtClean="0"/>
            <a:t>2/3 Audit Courses</a:t>
          </a:r>
          <a:endParaRPr lang="en-US" dirty="0"/>
        </a:p>
      </dgm:t>
    </dgm:pt>
    <dgm:pt modelId="{F2751B1C-712E-4C16-B85D-F0E070FA18DC}" type="parTrans" cxnId="{6154D942-2225-4CEF-B100-B2A91510FDE9}">
      <dgm:prSet/>
      <dgm:spPr/>
      <dgm:t>
        <a:bodyPr/>
        <a:lstStyle/>
        <a:p>
          <a:endParaRPr lang="en-US"/>
        </a:p>
      </dgm:t>
    </dgm:pt>
    <dgm:pt modelId="{B0CAE6F6-67E5-4060-8656-899ECD173E25}" type="sibTrans" cxnId="{6154D942-2225-4CEF-B100-B2A91510FDE9}">
      <dgm:prSet/>
      <dgm:spPr/>
      <dgm:t>
        <a:bodyPr/>
        <a:lstStyle/>
        <a:p>
          <a:endParaRPr lang="en-US"/>
        </a:p>
      </dgm:t>
    </dgm:pt>
    <dgm:pt modelId="{7D1BE3DC-4703-4A01-97CF-400C4BE4B546}">
      <dgm:prSet phldrT="[Text]"/>
      <dgm:spPr/>
      <dgm:t>
        <a:bodyPr/>
        <a:lstStyle/>
        <a:p>
          <a:r>
            <a:rPr lang="en-US" dirty="0" smtClean="0"/>
            <a:t>AI&amp;ML: N/A</a:t>
          </a:r>
        </a:p>
        <a:p>
          <a:r>
            <a:rPr lang="en-US" dirty="0" smtClean="0"/>
            <a:t>DS: </a:t>
          </a:r>
          <a:r>
            <a:rPr lang="en-US" dirty="0" smtClean="0"/>
            <a:t>3</a:t>
          </a:r>
          <a:endParaRPr lang="en-US" dirty="0"/>
        </a:p>
      </dgm:t>
    </dgm:pt>
    <dgm:pt modelId="{DBA7D799-201B-4EB1-97DB-CCFE101EE0E6}" type="parTrans" cxnId="{0C212F1A-F76B-4A73-BDA1-65B2C0B316D4}">
      <dgm:prSet/>
      <dgm:spPr/>
      <dgm:t>
        <a:bodyPr/>
        <a:lstStyle/>
        <a:p>
          <a:endParaRPr lang="en-US"/>
        </a:p>
      </dgm:t>
    </dgm:pt>
    <dgm:pt modelId="{C42E85A2-8D5A-4FBD-88E1-0178C8D0438F}" type="sibTrans" cxnId="{0C212F1A-F76B-4A73-BDA1-65B2C0B316D4}">
      <dgm:prSet/>
      <dgm:spPr/>
      <dgm:t>
        <a:bodyPr/>
        <a:lstStyle/>
        <a:p>
          <a:endParaRPr lang="en-US"/>
        </a:p>
      </dgm:t>
    </dgm:pt>
    <dgm:pt modelId="{A5B0776C-4BD1-414F-9336-530872F08B61}">
      <dgm:prSet/>
      <dgm:spPr/>
      <dgm:t>
        <a:bodyPr/>
        <a:lstStyle/>
        <a:p>
          <a:r>
            <a:rPr lang="en-US" dirty="0" smtClean="0"/>
            <a:t>Others: 2; Only for Group B</a:t>
          </a:r>
          <a:endParaRPr lang="en-US" dirty="0"/>
        </a:p>
      </dgm:t>
    </dgm:pt>
    <dgm:pt modelId="{3B2EB4CC-4254-47CC-918E-CE6ECE7D8979}" type="parTrans" cxnId="{861D3546-1050-4119-896B-3D5C65871AC2}">
      <dgm:prSet/>
      <dgm:spPr/>
      <dgm:t>
        <a:bodyPr/>
        <a:lstStyle/>
        <a:p>
          <a:endParaRPr lang="en-US"/>
        </a:p>
      </dgm:t>
    </dgm:pt>
    <dgm:pt modelId="{9E775853-F8EF-4771-B236-09808F80A915}" type="sibTrans" cxnId="{861D3546-1050-4119-896B-3D5C65871AC2}">
      <dgm:prSet/>
      <dgm:spPr/>
      <dgm:t>
        <a:bodyPr/>
        <a:lstStyle/>
        <a:p>
          <a:endParaRPr lang="en-US"/>
        </a:p>
      </dgm:t>
    </dgm:pt>
    <dgm:pt modelId="{FE3698EE-FEF8-4C6B-AE6A-37002454B388}" type="pres">
      <dgm:prSet presAssocID="{FBE273C4-E400-452D-B424-9DF58A4A63DD}" presName="Name0" presStyleCnt="0">
        <dgm:presLayoutVars>
          <dgm:chMax val="5"/>
          <dgm:chPref val="5"/>
          <dgm:dir/>
          <dgm:animLvl val="lvl"/>
        </dgm:presLayoutVars>
      </dgm:prSet>
      <dgm:spPr/>
      <dgm:t>
        <a:bodyPr/>
        <a:lstStyle/>
        <a:p>
          <a:endParaRPr lang="en-US"/>
        </a:p>
      </dgm:t>
    </dgm:pt>
    <dgm:pt modelId="{A0BFE2DF-793F-4F42-9AC5-955CD5ED9778}" type="pres">
      <dgm:prSet presAssocID="{11D0538F-6E3B-4A1C-B5BE-6D8537308F05}" presName="parentText1" presStyleLbl="node1" presStyleIdx="0" presStyleCnt="4">
        <dgm:presLayoutVars>
          <dgm:chMax/>
          <dgm:chPref val="3"/>
          <dgm:bulletEnabled val="1"/>
        </dgm:presLayoutVars>
      </dgm:prSet>
      <dgm:spPr/>
      <dgm:t>
        <a:bodyPr/>
        <a:lstStyle/>
        <a:p>
          <a:endParaRPr lang="en-US"/>
        </a:p>
      </dgm:t>
    </dgm:pt>
    <dgm:pt modelId="{FEFCA4B3-7ABC-4C72-9613-1946D4B06354}" type="pres">
      <dgm:prSet presAssocID="{11D0538F-6E3B-4A1C-B5BE-6D8537308F05}" presName="childText1" presStyleLbl="solidAlignAcc1" presStyleIdx="0" presStyleCnt="4">
        <dgm:presLayoutVars>
          <dgm:chMax val="0"/>
          <dgm:chPref val="0"/>
          <dgm:bulletEnabled val="1"/>
        </dgm:presLayoutVars>
      </dgm:prSet>
      <dgm:spPr/>
      <dgm:t>
        <a:bodyPr/>
        <a:lstStyle/>
        <a:p>
          <a:endParaRPr lang="en-US"/>
        </a:p>
      </dgm:t>
    </dgm:pt>
    <dgm:pt modelId="{823D707B-2FF5-48A8-A339-EC10D6DACFB2}" type="pres">
      <dgm:prSet presAssocID="{1E84E8AC-0B8E-4038-B17B-25AAEAD6DB2F}" presName="parentText2" presStyleLbl="node1" presStyleIdx="1" presStyleCnt="4">
        <dgm:presLayoutVars>
          <dgm:chMax/>
          <dgm:chPref val="3"/>
          <dgm:bulletEnabled val="1"/>
        </dgm:presLayoutVars>
      </dgm:prSet>
      <dgm:spPr/>
      <dgm:t>
        <a:bodyPr/>
        <a:lstStyle/>
        <a:p>
          <a:endParaRPr lang="en-US"/>
        </a:p>
      </dgm:t>
    </dgm:pt>
    <dgm:pt modelId="{82AB62D8-BEF1-4192-8227-FD05BAA42BDC}" type="pres">
      <dgm:prSet presAssocID="{1E84E8AC-0B8E-4038-B17B-25AAEAD6DB2F}" presName="childText2" presStyleLbl="solidAlignAcc1" presStyleIdx="1" presStyleCnt="4">
        <dgm:presLayoutVars>
          <dgm:chMax val="0"/>
          <dgm:chPref val="0"/>
          <dgm:bulletEnabled val="1"/>
        </dgm:presLayoutVars>
      </dgm:prSet>
      <dgm:spPr/>
      <dgm:t>
        <a:bodyPr/>
        <a:lstStyle/>
        <a:p>
          <a:endParaRPr lang="en-US"/>
        </a:p>
      </dgm:t>
    </dgm:pt>
    <dgm:pt modelId="{1BF21F74-F3F8-459D-87C0-709505C13A98}" type="pres">
      <dgm:prSet presAssocID="{58355EEF-7387-4FD4-9138-46D9F82DAC93}" presName="parentText3" presStyleLbl="node1" presStyleIdx="2" presStyleCnt="4">
        <dgm:presLayoutVars>
          <dgm:chMax/>
          <dgm:chPref val="3"/>
          <dgm:bulletEnabled val="1"/>
        </dgm:presLayoutVars>
      </dgm:prSet>
      <dgm:spPr/>
      <dgm:t>
        <a:bodyPr/>
        <a:lstStyle/>
        <a:p>
          <a:endParaRPr lang="en-US"/>
        </a:p>
      </dgm:t>
    </dgm:pt>
    <dgm:pt modelId="{D0705094-BCC9-4A9B-8EE0-817D3D9B882C}" type="pres">
      <dgm:prSet presAssocID="{58355EEF-7387-4FD4-9138-46D9F82DAC93}" presName="childText3" presStyleLbl="solidAlignAcc1" presStyleIdx="2" presStyleCnt="4">
        <dgm:presLayoutVars>
          <dgm:chMax val="0"/>
          <dgm:chPref val="0"/>
          <dgm:bulletEnabled val="1"/>
        </dgm:presLayoutVars>
      </dgm:prSet>
      <dgm:spPr/>
      <dgm:t>
        <a:bodyPr/>
        <a:lstStyle/>
        <a:p>
          <a:endParaRPr lang="en-US"/>
        </a:p>
      </dgm:t>
    </dgm:pt>
    <dgm:pt modelId="{1F8731CB-D9F4-4187-B9D0-9BE6BEFE1AA5}" type="pres">
      <dgm:prSet presAssocID="{4513F85A-88DA-4DDD-8DE4-B014982CE35C}" presName="parentText4" presStyleLbl="node1" presStyleIdx="3" presStyleCnt="4">
        <dgm:presLayoutVars>
          <dgm:chMax/>
          <dgm:chPref val="3"/>
          <dgm:bulletEnabled val="1"/>
        </dgm:presLayoutVars>
      </dgm:prSet>
      <dgm:spPr/>
      <dgm:t>
        <a:bodyPr/>
        <a:lstStyle/>
        <a:p>
          <a:endParaRPr lang="en-US"/>
        </a:p>
      </dgm:t>
    </dgm:pt>
    <dgm:pt modelId="{A4C0BCBE-ED46-454D-87D5-777E289B0A28}" type="pres">
      <dgm:prSet presAssocID="{4513F85A-88DA-4DDD-8DE4-B014982CE35C}" presName="childText4" presStyleLbl="solidAlignAcc1" presStyleIdx="3" presStyleCnt="4">
        <dgm:presLayoutVars>
          <dgm:chMax val="0"/>
          <dgm:chPref val="0"/>
          <dgm:bulletEnabled val="1"/>
        </dgm:presLayoutVars>
      </dgm:prSet>
      <dgm:spPr/>
      <dgm:t>
        <a:bodyPr/>
        <a:lstStyle/>
        <a:p>
          <a:endParaRPr lang="en-US"/>
        </a:p>
      </dgm:t>
    </dgm:pt>
  </dgm:ptLst>
  <dgm:cxnLst>
    <dgm:cxn modelId="{B6D96317-8400-4E44-872E-322E0CE4FBE5}" srcId="{1E84E8AC-0B8E-4038-B17B-25AAEAD6DB2F}" destId="{D96C21E9-A39B-40DE-89C2-8E20D3250403}" srcOrd="0" destOrd="0" parTransId="{CE954E4B-FC48-4AEC-9E88-616574E18621}" sibTransId="{36DCDB85-6A85-4CE0-8B87-E855B00A5EF6}"/>
    <dgm:cxn modelId="{AE048763-DA6D-4C2E-8A91-0970110B5FB7}" type="presOf" srcId="{D96C21E9-A39B-40DE-89C2-8E20D3250403}" destId="{82AB62D8-BEF1-4192-8227-FD05BAA42BDC}" srcOrd="0" destOrd="0" presId="urn:microsoft.com/office/officeart/2009/3/layout/IncreasingArrowsProcess"/>
    <dgm:cxn modelId="{CBD95B8E-5D3B-4ADA-BF2B-5218AE7F0107}" type="presOf" srcId="{58355EEF-7387-4FD4-9138-46D9F82DAC93}" destId="{1BF21F74-F3F8-459D-87C0-709505C13A98}" srcOrd="0" destOrd="0" presId="urn:microsoft.com/office/officeart/2009/3/layout/IncreasingArrowsProcess"/>
    <dgm:cxn modelId="{58BB6A4C-89A2-4D5F-B736-C821711C9564}" type="presOf" srcId="{0B055224-7135-4876-9504-44EB00F9F516}" destId="{A4C0BCBE-ED46-454D-87D5-777E289B0A28}" srcOrd="0" destOrd="0" presId="urn:microsoft.com/office/officeart/2009/3/layout/IncreasingArrowsProcess"/>
    <dgm:cxn modelId="{0D89F43B-E330-4EEF-8842-D7006A693E0A}" type="presOf" srcId="{4513F85A-88DA-4DDD-8DE4-B014982CE35C}" destId="{1F8731CB-D9F4-4187-B9D0-9BE6BEFE1AA5}" srcOrd="0" destOrd="0" presId="urn:microsoft.com/office/officeart/2009/3/layout/IncreasingArrowsProcess"/>
    <dgm:cxn modelId="{0C212F1A-F76B-4A73-BDA1-65B2C0B316D4}" srcId="{11D0538F-6E3B-4A1C-B5BE-6D8537308F05}" destId="{7D1BE3DC-4703-4A01-97CF-400C4BE4B546}" srcOrd="1" destOrd="0" parTransId="{DBA7D799-201B-4EB1-97DB-CCFE101EE0E6}" sibTransId="{C42E85A2-8D5A-4FBD-88E1-0178C8D0438F}"/>
    <dgm:cxn modelId="{6154D942-2225-4CEF-B100-B2A91510FDE9}" srcId="{11D0538F-6E3B-4A1C-B5BE-6D8537308F05}" destId="{5468ABAB-85B2-4DEC-9165-0A9ACB2A8ABF}" srcOrd="0" destOrd="0" parTransId="{F2751B1C-712E-4C16-B85D-F0E070FA18DC}" sibTransId="{B0CAE6F6-67E5-4060-8656-899ECD173E25}"/>
    <dgm:cxn modelId="{B6A99AE4-8113-4A9B-99EF-EA952A2C82C1}" srcId="{FBE273C4-E400-452D-B424-9DF58A4A63DD}" destId="{58355EEF-7387-4FD4-9138-46D9F82DAC93}" srcOrd="2" destOrd="0" parTransId="{D0F24619-B21B-4B75-BBA1-73A274AE93C4}" sibTransId="{68499ED5-56DA-49C3-B9CE-9852EEBEF07A}"/>
    <dgm:cxn modelId="{AF72F2CE-C767-4973-9EC1-B0BB4AD00160}" type="presOf" srcId="{FBE273C4-E400-452D-B424-9DF58A4A63DD}" destId="{FE3698EE-FEF8-4C6B-AE6A-37002454B388}" srcOrd="0" destOrd="0" presId="urn:microsoft.com/office/officeart/2009/3/layout/IncreasingArrowsProcess"/>
    <dgm:cxn modelId="{79604DD8-BEA1-40E8-9991-F4526D34B206}" srcId="{FBE273C4-E400-452D-B424-9DF58A4A63DD}" destId="{11D0538F-6E3B-4A1C-B5BE-6D8537308F05}" srcOrd="0" destOrd="0" parTransId="{77432A30-0125-47C4-87D9-5EB2DF11A991}" sibTransId="{9F2273EE-3DAD-4133-9638-2A9CB8E418F3}"/>
    <dgm:cxn modelId="{98B83DE1-9688-4BD9-A517-326F0C0ED342}" srcId="{FBE273C4-E400-452D-B424-9DF58A4A63DD}" destId="{1E84E8AC-0B8E-4038-B17B-25AAEAD6DB2F}" srcOrd="1" destOrd="0" parTransId="{F96419DF-53C7-4DC2-85C5-D8AE5EE5FA68}" sibTransId="{A3DA0E2F-7047-470A-8C24-AE6F7BEE62A6}"/>
    <dgm:cxn modelId="{58017C12-83D8-41C4-AD04-EF55997EF80D}" type="presOf" srcId="{B7A2FF88-0734-46B4-BD13-94E52987EB3B}" destId="{D0705094-BCC9-4A9B-8EE0-817D3D9B882C}" srcOrd="0" destOrd="0" presId="urn:microsoft.com/office/officeart/2009/3/layout/IncreasingArrowsProcess"/>
    <dgm:cxn modelId="{8BAF22D4-A594-4B8D-A8E0-E6864C7690D1}" srcId="{FBE273C4-E400-452D-B424-9DF58A4A63DD}" destId="{4513F85A-88DA-4DDD-8DE4-B014982CE35C}" srcOrd="3" destOrd="0" parTransId="{1E5D51AF-2EF5-4E16-B035-AF12D74DB058}" sibTransId="{4544B5B2-6CA2-4C5B-8E04-A836A537B80B}"/>
    <dgm:cxn modelId="{02F62616-5B51-4C40-8598-37C1980F0529}" srcId="{58355EEF-7387-4FD4-9138-46D9F82DAC93}" destId="{B7A2FF88-0734-46B4-BD13-94E52987EB3B}" srcOrd="0" destOrd="0" parTransId="{5F988B59-FA04-4091-856F-AFC9C8CA6174}" sibTransId="{D37B4A7D-5B18-4708-A6BC-27F5903B52D6}"/>
    <dgm:cxn modelId="{625E3A28-CC4E-445A-AB43-7D4E1B13AE4D}" type="presOf" srcId="{A5B0776C-4BD1-414F-9336-530872F08B61}" destId="{FEFCA4B3-7ABC-4C72-9613-1946D4B06354}" srcOrd="0" destOrd="2" presId="urn:microsoft.com/office/officeart/2009/3/layout/IncreasingArrowsProcess"/>
    <dgm:cxn modelId="{16930C94-4925-4D8D-8D43-611544BEEB16}" srcId="{4513F85A-88DA-4DDD-8DE4-B014982CE35C}" destId="{0B055224-7135-4876-9504-44EB00F9F516}" srcOrd="0" destOrd="0" parTransId="{EC1CFA81-52C9-4652-ACF7-B4D68EAE7188}" sibTransId="{A9ECD06E-CB25-4AFE-82EE-EC4BAB6B5104}"/>
    <dgm:cxn modelId="{4A6E6B8B-FF61-453B-8856-85B09FD53558}" type="presOf" srcId="{11D0538F-6E3B-4A1C-B5BE-6D8537308F05}" destId="{A0BFE2DF-793F-4F42-9AC5-955CD5ED9778}" srcOrd="0" destOrd="0" presId="urn:microsoft.com/office/officeart/2009/3/layout/IncreasingArrowsProcess"/>
    <dgm:cxn modelId="{E54EF5D9-74F7-47F8-9E2F-693D18A541B8}" type="presOf" srcId="{1E84E8AC-0B8E-4038-B17B-25AAEAD6DB2F}" destId="{823D707B-2FF5-48A8-A339-EC10D6DACFB2}" srcOrd="0" destOrd="0" presId="urn:microsoft.com/office/officeart/2009/3/layout/IncreasingArrowsProcess"/>
    <dgm:cxn modelId="{861D3546-1050-4119-896B-3D5C65871AC2}" srcId="{11D0538F-6E3B-4A1C-B5BE-6D8537308F05}" destId="{A5B0776C-4BD1-414F-9336-530872F08B61}" srcOrd="2" destOrd="0" parTransId="{3B2EB4CC-4254-47CC-918E-CE6ECE7D8979}" sibTransId="{9E775853-F8EF-4771-B236-09808F80A915}"/>
    <dgm:cxn modelId="{CBC5CA20-BD71-4314-B181-7D7E454DBC0D}" type="presOf" srcId="{7D1BE3DC-4703-4A01-97CF-400C4BE4B546}" destId="{FEFCA4B3-7ABC-4C72-9613-1946D4B06354}" srcOrd="0" destOrd="1" presId="urn:microsoft.com/office/officeart/2009/3/layout/IncreasingArrowsProcess"/>
    <dgm:cxn modelId="{146635B7-BEE8-4237-B2A6-9BAC4FD90861}" type="presOf" srcId="{5468ABAB-85B2-4DEC-9165-0A9ACB2A8ABF}" destId="{FEFCA4B3-7ABC-4C72-9613-1946D4B06354}" srcOrd="0" destOrd="0" presId="urn:microsoft.com/office/officeart/2009/3/layout/IncreasingArrowsProcess"/>
    <dgm:cxn modelId="{738B06AE-E833-4ADC-8B67-013395807BB5}" type="presParOf" srcId="{FE3698EE-FEF8-4C6B-AE6A-37002454B388}" destId="{A0BFE2DF-793F-4F42-9AC5-955CD5ED9778}" srcOrd="0" destOrd="0" presId="urn:microsoft.com/office/officeart/2009/3/layout/IncreasingArrowsProcess"/>
    <dgm:cxn modelId="{1AD9B652-374F-4A46-AD2E-775FA8AE0346}" type="presParOf" srcId="{FE3698EE-FEF8-4C6B-AE6A-37002454B388}" destId="{FEFCA4B3-7ABC-4C72-9613-1946D4B06354}" srcOrd="1" destOrd="0" presId="urn:microsoft.com/office/officeart/2009/3/layout/IncreasingArrowsProcess"/>
    <dgm:cxn modelId="{7DBE11A0-6F32-4E94-B0C4-9819F2A588E9}" type="presParOf" srcId="{FE3698EE-FEF8-4C6B-AE6A-37002454B388}" destId="{823D707B-2FF5-48A8-A339-EC10D6DACFB2}" srcOrd="2" destOrd="0" presId="urn:microsoft.com/office/officeart/2009/3/layout/IncreasingArrowsProcess"/>
    <dgm:cxn modelId="{EFDFADE3-E95E-4C06-929A-E8E9312A81F1}" type="presParOf" srcId="{FE3698EE-FEF8-4C6B-AE6A-37002454B388}" destId="{82AB62D8-BEF1-4192-8227-FD05BAA42BDC}" srcOrd="3" destOrd="0" presId="urn:microsoft.com/office/officeart/2009/3/layout/IncreasingArrowsProcess"/>
    <dgm:cxn modelId="{7D3527F9-630E-4DC3-B391-6373341CBA39}" type="presParOf" srcId="{FE3698EE-FEF8-4C6B-AE6A-37002454B388}" destId="{1BF21F74-F3F8-459D-87C0-709505C13A98}" srcOrd="4" destOrd="0" presId="urn:microsoft.com/office/officeart/2009/3/layout/IncreasingArrowsProcess"/>
    <dgm:cxn modelId="{361A1C40-D9A6-4A13-9F7C-21076A469C07}" type="presParOf" srcId="{FE3698EE-FEF8-4C6B-AE6A-37002454B388}" destId="{D0705094-BCC9-4A9B-8EE0-817D3D9B882C}" srcOrd="5" destOrd="0" presId="urn:microsoft.com/office/officeart/2009/3/layout/IncreasingArrowsProcess"/>
    <dgm:cxn modelId="{62C8BBC0-7BF0-44BC-BC96-418D765C6A3D}" type="presParOf" srcId="{FE3698EE-FEF8-4C6B-AE6A-37002454B388}" destId="{1F8731CB-D9F4-4187-B9D0-9BE6BEFE1AA5}" srcOrd="6" destOrd="0" presId="urn:microsoft.com/office/officeart/2009/3/layout/IncreasingArrowsProcess"/>
    <dgm:cxn modelId="{989BF1B6-F003-4F92-9216-A40A8960D646}" type="presParOf" srcId="{FE3698EE-FEF8-4C6B-AE6A-37002454B388}" destId="{A4C0BCBE-ED46-454D-87D5-777E289B0A28}" srcOrd="7" destOrd="0" presId="urn:microsoft.com/office/officeart/2009/3/layout/IncreasingArrows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457A5DD-C409-497D-8B7D-2F102397618F}"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812FDD7B-F518-47B8-827E-AADF541E8A31}">
      <dgm:prSet phldrT="[Text]"/>
      <dgm:spPr/>
      <dgm:t>
        <a:bodyPr/>
        <a:lstStyle/>
        <a:p>
          <a:r>
            <a:rPr lang="en-US" dirty="0" smtClean="0"/>
            <a:t>Ph.D.</a:t>
          </a:r>
          <a:endParaRPr lang="en-US" dirty="0"/>
        </a:p>
      </dgm:t>
    </dgm:pt>
    <dgm:pt modelId="{59E11E9D-0EFA-4CD4-B791-376B8C83A036}" type="parTrans" cxnId="{149A1817-4643-4B16-869F-4010B2653EDA}">
      <dgm:prSet/>
      <dgm:spPr/>
      <dgm:t>
        <a:bodyPr/>
        <a:lstStyle/>
        <a:p>
          <a:endParaRPr lang="en-US"/>
        </a:p>
      </dgm:t>
    </dgm:pt>
    <dgm:pt modelId="{2F0A3DE2-32E3-4959-89ED-CA84DF23A8EF}" type="sibTrans" cxnId="{149A1817-4643-4B16-869F-4010B2653EDA}">
      <dgm:prSet/>
      <dgm:spPr/>
      <dgm:t>
        <a:bodyPr/>
        <a:lstStyle/>
        <a:p>
          <a:endParaRPr lang="en-US"/>
        </a:p>
      </dgm:t>
    </dgm:pt>
    <dgm:pt modelId="{F312D6B5-3505-4D79-B38B-E290C231C162}">
      <dgm:prSet phldrT="[Text]"/>
      <dgm:spPr/>
      <dgm:t>
        <a:bodyPr/>
        <a:lstStyle/>
        <a:p>
          <a:r>
            <a:rPr lang="en-US" dirty="0" smtClean="0"/>
            <a:t>Ph.D.</a:t>
          </a:r>
          <a:endParaRPr lang="en-US" dirty="0"/>
        </a:p>
      </dgm:t>
    </dgm:pt>
    <dgm:pt modelId="{15267A04-C4C9-4627-82FB-65F05AC618AF}" type="parTrans" cxnId="{6B09CD89-32FB-4EFA-BE4A-5F7CAC3CE02B}">
      <dgm:prSet/>
      <dgm:spPr/>
      <dgm:t>
        <a:bodyPr/>
        <a:lstStyle/>
        <a:p>
          <a:endParaRPr lang="en-US"/>
        </a:p>
      </dgm:t>
    </dgm:pt>
    <dgm:pt modelId="{D414F66B-ECF5-446E-914E-DD2F4647E72D}" type="sibTrans" cxnId="{6B09CD89-32FB-4EFA-BE4A-5F7CAC3CE02B}">
      <dgm:prSet/>
      <dgm:spPr/>
      <dgm:t>
        <a:bodyPr/>
        <a:lstStyle/>
        <a:p>
          <a:endParaRPr lang="en-US"/>
        </a:p>
      </dgm:t>
    </dgm:pt>
    <dgm:pt modelId="{169829C7-220F-4DD2-9BB4-ABAFB27D78D9}">
      <dgm:prSet phldrT="[Text]"/>
      <dgm:spPr/>
      <dgm:t>
        <a:bodyPr/>
        <a:lstStyle/>
        <a:p>
          <a:r>
            <a:rPr lang="en-US" dirty="0" err="1" smtClean="0"/>
            <a:t>Cyb</a:t>
          </a:r>
          <a:r>
            <a:rPr lang="en-US" dirty="0" smtClean="0"/>
            <a:t>. Sec.</a:t>
          </a:r>
          <a:endParaRPr lang="en-US" dirty="0"/>
        </a:p>
      </dgm:t>
    </dgm:pt>
    <dgm:pt modelId="{652433A4-15B8-4066-A721-30B708D689A6}" type="parTrans" cxnId="{2EE1DBF8-4D6C-47DF-AD00-16B55FA2CC7E}">
      <dgm:prSet/>
      <dgm:spPr/>
      <dgm:t>
        <a:bodyPr/>
        <a:lstStyle/>
        <a:p>
          <a:endParaRPr lang="en-US"/>
        </a:p>
      </dgm:t>
    </dgm:pt>
    <dgm:pt modelId="{51F7F7B2-C9DE-45D9-8241-1B50B7BA360A}" type="sibTrans" cxnId="{2EE1DBF8-4D6C-47DF-AD00-16B55FA2CC7E}">
      <dgm:prSet/>
      <dgm:spPr/>
      <dgm:t>
        <a:bodyPr/>
        <a:lstStyle/>
        <a:p>
          <a:endParaRPr lang="en-US"/>
        </a:p>
      </dgm:t>
    </dgm:pt>
    <dgm:pt modelId="{85EA5333-48CD-409E-8B8E-BC4D5FD74005}">
      <dgm:prSet phldrT="[Text]"/>
      <dgm:spPr/>
      <dgm:t>
        <a:bodyPr/>
        <a:lstStyle/>
        <a:p>
          <a:r>
            <a:rPr lang="en-US" dirty="0" smtClean="0"/>
            <a:t>Comp.</a:t>
          </a:r>
          <a:endParaRPr lang="en-US" dirty="0"/>
        </a:p>
      </dgm:t>
    </dgm:pt>
    <dgm:pt modelId="{655F1E71-831A-48BF-8757-5147FE881428}" type="parTrans" cxnId="{A4974701-1EA7-4557-BFF7-C8A8B712C25A}">
      <dgm:prSet/>
      <dgm:spPr/>
      <dgm:t>
        <a:bodyPr/>
        <a:lstStyle/>
        <a:p>
          <a:endParaRPr lang="en-US"/>
        </a:p>
      </dgm:t>
    </dgm:pt>
    <dgm:pt modelId="{CC2ED018-4D1C-4CE7-9050-4CB0CD9C58E2}" type="sibTrans" cxnId="{A4974701-1EA7-4557-BFF7-C8A8B712C25A}">
      <dgm:prSet/>
      <dgm:spPr/>
      <dgm:t>
        <a:bodyPr/>
        <a:lstStyle/>
        <a:p>
          <a:endParaRPr lang="en-US"/>
        </a:p>
      </dgm:t>
    </dgm:pt>
    <dgm:pt modelId="{C8401B57-B2CF-4326-8A19-B64072987E28}">
      <dgm:prSet phldrT="[Text]"/>
      <dgm:spPr/>
      <dgm:t>
        <a:bodyPr/>
        <a:lstStyle/>
        <a:p>
          <a:r>
            <a:rPr lang="en-US" dirty="0" smtClean="0"/>
            <a:t>Ph.D.</a:t>
          </a:r>
          <a:endParaRPr lang="en-US" dirty="0"/>
        </a:p>
      </dgm:t>
    </dgm:pt>
    <dgm:pt modelId="{7362460F-18DE-4B8A-BE7E-10096903DFF1}" type="parTrans" cxnId="{B0F3D8CB-595B-40A6-84AC-C3D59925F698}">
      <dgm:prSet/>
      <dgm:spPr/>
      <dgm:t>
        <a:bodyPr/>
        <a:lstStyle/>
        <a:p>
          <a:endParaRPr lang="en-US"/>
        </a:p>
      </dgm:t>
    </dgm:pt>
    <dgm:pt modelId="{2AE05AA5-9DD7-4859-BBED-E737C73743FB}" type="sibTrans" cxnId="{B0F3D8CB-595B-40A6-84AC-C3D59925F698}">
      <dgm:prSet/>
      <dgm:spPr/>
      <dgm:t>
        <a:bodyPr/>
        <a:lstStyle/>
        <a:p>
          <a:endParaRPr lang="en-US"/>
        </a:p>
      </dgm:t>
    </dgm:pt>
    <dgm:pt modelId="{49074AC7-C02F-4B97-9594-98D24DC3E53A}">
      <dgm:prSet phldrT="[Text]"/>
      <dgm:spPr/>
      <dgm:t>
        <a:bodyPr/>
        <a:lstStyle/>
        <a:p>
          <a:r>
            <a:rPr lang="en-US" dirty="0" smtClean="0"/>
            <a:t>AI&amp;ML</a:t>
          </a:r>
          <a:endParaRPr lang="en-US" dirty="0"/>
        </a:p>
      </dgm:t>
    </dgm:pt>
    <dgm:pt modelId="{DF24456B-DD79-4F54-AF1B-74BE5B85EE1D}" type="parTrans" cxnId="{06499A86-909E-4E8A-A6FB-701D8FAAA1E7}">
      <dgm:prSet/>
      <dgm:spPr/>
      <dgm:t>
        <a:bodyPr/>
        <a:lstStyle/>
        <a:p>
          <a:endParaRPr lang="en-US"/>
        </a:p>
      </dgm:t>
    </dgm:pt>
    <dgm:pt modelId="{D2A7F489-CDCB-42F9-ABA4-25A449ABAB78}" type="sibTrans" cxnId="{06499A86-909E-4E8A-A6FB-701D8FAAA1E7}">
      <dgm:prSet/>
      <dgm:spPr/>
      <dgm:t>
        <a:bodyPr/>
        <a:lstStyle/>
        <a:p>
          <a:endParaRPr lang="en-US"/>
        </a:p>
      </dgm:t>
    </dgm:pt>
    <dgm:pt modelId="{88D102E8-0214-46EB-9E99-488A3FD2892B}">
      <dgm:prSet phldrT="[Text]"/>
      <dgm:spPr/>
      <dgm:t>
        <a:bodyPr/>
        <a:lstStyle/>
        <a:p>
          <a:r>
            <a:rPr lang="en-US" dirty="0" smtClean="0"/>
            <a:t>Ph.D.</a:t>
          </a:r>
          <a:endParaRPr lang="en-US" dirty="0"/>
        </a:p>
      </dgm:t>
    </dgm:pt>
    <dgm:pt modelId="{01DA1857-8DDA-427C-AB6A-E9C55B15ECF3}" type="parTrans" cxnId="{1B02151A-81AC-4C4A-B8D8-10DBB393AC46}">
      <dgm:prSet/>
      <dgm:spPr/>
      <dgm:t>
        <a:bodyPr/>
        <a:lstStyle/>
        <a:p>
          <a:endParaRPr lang="en-US"/>
        </a:p>
      </dgm:t>
    </dgm:pt>
    <dgm:pt modelId="{5412FEC6-3C5F-4CB1-AC0F-403B0D5E5F70}" type="sibTrans" cxnId="{1B02151A-81AC-4C4A-B8D8-10DBB393AC46}">
      <dgm:prSet/>
      <dgm:spPr/>
      <dgm:t>
        <a:bodyPr/>
        <a:lstStyle/>
        <a:p>
          <a:endParaRPr lang="en-US"/>
        </a:p>
      </dgm:t>
    </dgm:pt>
    <dgm:pt modelId="{AC64F47D-25AE-4AC7-8F80-81E509AC7279}">
      <dgm:prSet phldrT="[Text]"/>
      <dgm:spPr/>
      <dgm:t>
        <a:bodyPr/>
        <a:lstStyle/>
        <a:p>
          <a:r>
            <a:rPr lang="en-US" dirty="0" smtClean="0"/>
            <a:t>DS</a:t>
          </a:r>
          <a:endParaRPr lang="en-US" dirty="0"/>
        </a:p>
      </dgm:t>
    </dgm:pt>
    <dgm:pt modelId="{0576D00B-89B2-4E15-A64F-BB666B6D8C9A}" type="parTrans" cxnId="{00217BD7-FFC4-4808-A92B-46833E00789A}">
      <dgm:prSet/>
      <dgm:spPr/>
      <dgm:t>
        <a:bodyPr/>
        <a:lstStyle/>
        <a:p>
          <a:endParaRPr lang="en-US"/>
        </a:p>
      </dgm:t>
    </dgm:pt>
    <dgm:pt modelId="{FC258C1D-7436-4EE7-8866-6EF97411C001}" type="sibTrans" cxnId="{00217BD7-FFC4-4808-A92B-46833E00789A}">
      <dgm:prSet/>
      <dgm:spPr/>
      <dgm:t>
        <a:bodyPr/>
        <a:lstStyle/>
        <a:p>
          <a:endParaRPr lang="en-US"/>
        </a:p>
      </dgm:t>
    </dgm:pt>
    <dgm:pt modelId="{5622855E-57A3-44EB-8DFD-1C5C2150AFFE}" type="pres">
      <dgm:prSet presAssocID="{3457A5DD-C409-497D-8B7D-2F102397618F}" presName="Name0" presStyleCnt="0">
        <dgm:presLayoutVars>
          <dgm:dir/>
          <dgm:animLvl val="lvl"/>
          <dgm:resizeHandles/>
        </dgm:presLayoutVars>
      </dgm:prSet>
      <dgm:spPr/>
      <dgm:t>
        <a:bodyPr/>
        <a:lstStyle/>
        <a:p>
          <a:endParaRPr lang="en-US"/>
        </a:p>
      </dgm:t>
    </dgm:pt>
    <dgm:pt modelId="{EE04091E-0EA5-404A-97B4-43B70AFB38E6}" type="pres">
      <dgm:prSet presAssocID="{812FDD7B-F518-47B8-827E-AADF541E8A31}" presName="linNode" presStyleCnt="0"/>
      <dgm:spPr/>
    </dgm:pt>
    <dgm:pt modelId="{DD521FCB-3EF9-4F48-8F88-01FD8D7FF8AE}" type="pres">
      <dgm:prSet presAssocID="{812FDD7B-F518-47B8-827E-AADF541E8A31}" presName="parentShp" presStyleLbl="node1" presStyleIdx="0" presStyleCnt="4">
        <dgm:presLayoutVars>
          <dgm:bulletEnabled val="1"/>
        </dgm:presLayoutVars>
      </dgm:prSet>
      <dgm:spPr/>
      <dgm:t>
        <a:bodyPr/>
        <a:lstStyle/>
        <a:p>
          <a:endParaRPr lang="en-US"/>
        </a:p>
      </dgm:t>
    </dgm:pt>
    <dgm:pt modelId="{781BC044-EF21-4557-B1AE-BC522734ACD5}" type="pres">
      <dgm:prSet presAssocID="{812FDD7B-F518-47B8-827E-AADF541E8A31}" presName="childShp" presStyleLbl="bgAccFollowNode1" presStyleIdx="0" presStyleCnt="4">
        <dgm:presLayoutVars>
          <dgm:bulletEnabled val="1"/>
        </dgm:presLayoutVars>
      </dgm:prSet>
      <dgm:spPr/>
      <dgm:t>
        <a:bodyPr/>
        <a:lstStyle/>
        <a:p>
          <a:endParaRPr lang="en-US"/>
        </a:p>
      </dgm:t>
    </dgm:pt>
    <dgm:pt modelId="{0B34EE52-4A39-4F3E-8843-C5309259330A}" type="pres">
      <dgm:prSet presAssocID="{2F0A3DE2-32E3-4959-89ED-CA84DF23A8EF}" presName="spacing" presStyleCnt="0"/>
      <dgm:spPr/>
    </dgm:pt>
    <dgm:pt modelId="{B1BE31F7-3A02-49E9-B32D-44B8731E1786}" type="pres">
      <dgm:prSet presAssocID="{F312D6B5-3505-4D79-B38B-E290C231C162}" presName="linNode" presStyleCnt="0"/>
      <dgm:spPr/>
    </dgm:pt>
    <dgm:pt modelId="{31EFC31A-84DD-422F-9067-9F9E2886E930}" type="pres">
      <dgm:prSet presAssocID="{F312D6B5-3505-4D79-B38B-E290C231C162}" presName="parentShp" presStyleLbl="node1" presStyleIdx="1" presStyleCnt="4">
        <dgm:presLayoutVars>
          <dgm:bulletEnabled val="1"/>
        </dgm:presLayoutVars>
      </dgm:prSet>
      <dgm:spPr/>
      <dgm:t>
        <a:bodyPr/>
        <a:lstStyle/>
        <a:p>
          <a:endParaRPr lang="en-US"/>
        </a:p>
      </dgm:t>
    </dgm:pt>
    <dgm:pt modelId="{A342E865-CB31-44B5-B6B2-9C953D6AC69A}" type="pres">
      <dgm:prSet presAssocID="{F312D6B5-3505-4D79-B38B-E290C231C162}" presName="childShp" presStyleLbl="bgAccFollowNode1" presStyleIdx="1" presStyleCnt="4">
        <dgm:presLayoutVars>
          <dgm:bulletEnabled val="1"/>
        </dgm:presLayoutVars>
      </dgm:prSet>
      <dgm:spPr/>
      <dgm:t>
        <a:bodyPr/>
        <a:lstStyle/>
        <a:p>
          <a:endParaRPr lang="en-US"/>
        </a:p>
      </dgm:t>
    </dgm:pt>
    <dgm:pt modelId="{2925BF95-A2DE-4F50-8497-1A89C2F6C0B7}" type="pres">
      <dgm:prSet presAssocID="{D414F66B-ECF5-446E-914E-DD2F4647E72D}" presName="spacing" presStyleCnt="0"/>
      <dgm:spPr/>
    </dgm:pt>
    <dgm:pt modelId="{BB79EA0E-DC82-43F7-8B58-8EAAC1E0A92D}" type="pres">
      <dgm:prSet presAssocID="{C8401B57-B2CF-4326-8A19-B64072987E28}" presName="linNode" presStyleCnt="0"/>
      <dgm:spPr/>
    </dgm:pt>
    <dgm:pt modelId="{744E8C45-E66D-453F-A26A-81A8F026D172}" type="pres">
      <dgm:prSet presAssocID="{C8401B57-B2CF-4326-8A19-B64072987E28}" presName="parentShp" presStyleLbl="node1" presStyleIdx="2" presStyleCnt="4">
        <dgm:presLayoutVars>
          <dgm:bulletEnabled val="1"/>
        </dgm:presLayoutVars>
      </dgm:prSet>
      <dgm:spPr/>
      <dgm:t>
        <a:bodyPr/>
        <a:lstStyle/>
        <a:p>
          <a:endParaRPr lang="en-US"/>
        </a:p>
      </dgm:t>
    </dgm:pt>
    <dgm:pt modelId="{C939F55F-7986-4004-9670-F7D5677A9252}" type="pres">
      <dgm:prSet presAssocID="{C8401B57-B2CF-4326-8A19-B64072987E28}" presName="childShp" presStyleLbl="bgAccFollowNode1" presStyleIdx="2" presStyleCnt="4">
        <dgm:presLayoutVars>
          <dgm:bulletEnabled val="1"/>
        </dgm:presLayoutVars>
      </dgm:prSet>
      <dgm:spPr/>
      <dgm:t>
        <a:bodyPr/>
        <a:lstStyle/>
        <a:p>
          <a:endParaRPr lang="en-US"/>
        </a:p>
      </dgm:t>
    </dgm:pt>
    <dgm:pt modelId="{9AA17821-C93E-4869-8918-ECDEA937CB54}" type="pres">
      <dgm:prSet presAssocID="{2AE05AA5-9DD7-4859-BBED-E737C73743FB}" presName="spacing" presStyleCnt="0"/>
      <dgm:spPr/>
    </dgm:pt>
    <dgm:pt modelId="{5E8BF9FA-F43E-434B-9B6F-601753043B34}" type="pres">
      <dgm:prSet presAssocID="{88D102E8-0214-46EB-9E99-488A3FD2892B}" presName="linNode" presStyleCnt="0"/>
      <dgm:spPr/>
    </dgm:pt>
    <dgm:pt modelId="{D10B6095-7967-42B5-B4DF-CFB13DF095F0}" type="pres">
      <dgm:prSet presAssocID="{88D102E8-0214-46EB-9E99-488A3FD2892B}" presName="parentShp" presStyleLbl="node1" presStyleIdx="3" presStyleCnt="4">
        <dgm:presLayoutVars>
          <dgm:bulletEnabled val="1"/>
        </dgm:presLayoutVars>
      </dgm:prSet>
      <dgm:spPr/>
      <dgm:t>
        <a:bodyPr/>
        <a:lstStyle/>
        <a:p>
          <a:endParaRPr lang="en-US"/>
        </a:p>
      </dgm:t>
    </dgm:pt>
    <dgm:pt modelId="{B85BCF42-4E3B-4AE5-A5C4-4CA11DCD78CD}" type="pres">
      <dgm:prSet presAssocID="{88D102E8-0214-46EB-9E99-488A3FD2892B}" presName="childShp" presStyleLbl="bgAccFollowNode1" presStyleIdx="3" presStyleCnt="4">
        <dgm:presLayoutVars>
          <dgm:bulletEnabled val="1"/>
        </dgm:presLayoutVars>
      </dgm:prSet>
      <dgm:spPr/>
      <dgm:t>
        <a:bodyPr/>
        <a:lstStyle/>
        <a:p>
          <a:endParaRPr lang="en-US"/>
        </a:p>
      </dgm:t>
    </dgm:pt>
  </dgm:ptLst>
  <dgm:cxnLst>
    <dgm:cxn modelId="{B0F3D8CB-595B-40A6-84AC-C3D59925F698}" srcId="{3457A5DD-C409-497D-8B7D-2F102397618F}" destId="{C8401B57-B2CF-4326-8A19-B64072987E28}" srcOrd="2" destOrd="0" parTransId="{7362460F-18DE-4B8A-BE7E-10096903DFF1}" sibTransId="{2AE05AA5-9DD7-4859-BBED-E737C73743FB}"/>
    <dgm:cxn modelId="{322CCB97-9AC2-48D3-BBD1-03E269C9E217}" type="presOf" srcId="{AC64F47D-25AE-4AC7-8F80-81E509AC7279}" destId="{B85BCF42-4E3B-4AE5-A5C4-4CA11DCD78CD}" srcOrd="0" destOrd="0" presId="urn:microsoft.com/office/officeart/2005/8/layout/vList6"/>
    <dgm:cxn modelId="{6B09CD89-32FB-4EFA-BE4A-5F7CAC3CE02B}" srcId="{3457A5DD-C409-497D-8B7D-2F102397618F}" destId="{F312D6B5-3505-4D79-B38B-E290C231C162}" srcOrd="1" destOrd="0" parTransId="{15267A04-C4C9-4627-82FB-65F05AC618AF}" sibTransId="{D414F66B-ECF5-446E-914E-DD2F4647E72D}"/>
    <dgm:cxn modelId="{687F2C00-9BCB-451B-ACFA-F4565556F381}" type="presOf" srcId="{169829C7-220F-4DD2-9BB4-ABAFB27D78D9}" destId="{A342E865-CB31-44B5-B6B2-9C953D6AC69A}" srcOrd="0" destOrd="0" presId="urn:microsoft.com/office/officeart/2005/8/layout/vList6"/>
    <dgm:cxn modelId="{1B02151A-81AC-4C4A-B8D8-10DBB393AC46}" srcId="{3457A5DD-C409-497D-8B7D-2F102397618F}" destId="{88D102E8-0214-46EB-9E99-488A3FD2892B}" srcOrd="3" destOrd="0" parTransId="{01DA1857-8DDA-427C-AB6A-E9C55B15ECF3}" sibTransId="{5412FEC6-3C5F-4CB1-AC0F-403B0D5E5F70}"/>
    <dgm:cxn modelId="{368557B8-EC06-433E-95E5-69F180D50DA7}" type="presOf" srcId="{3457A5DD-C409-497D-8B7D-2F102397618F}" destId="{5622855E-57A3-44EB-8DFD-1C5C2150AFFE}" srcOrd="0" destOrd="0" presId="urn:microsoft.com/office/officeart/2005/8/layout/vList6"/>
    <dgm:cxn modelId="{2EE1DBF8-4D6C-47DF-AD00-16B55FA2CC7E}" srcId="{F312D6B5-3505-4D79-B38B-E290C231C162}" destId="{169829C7-220F-4DD2-9BB4-ABAFB27D78D9}" srcOrd="0" destOrd="0" parTransId="{652433A4-15B8-4066-A721-30B708D689A6}" sibTransId="{51F7F7B2-C9DE-45D9-8241-1B50B7BA360A}"/>
    <dgm:cxn modelId="{D5D52BF9-6688-4A77-804F-1E95400B18B6}" type="presOf" srcId="{F312D6B5-3505-4D79-B38B-E290C231C162}" destId="{31EFC31A-84DD-422F-9067-9F9E2886E930}" srcOrd="0" destOrd="0" presId="urn:microsoft.com/office/officeart/2005/8/layout/vList6"/>
    <dgm:cxn modelId="{06499A86-909E-4E8A-A6FB-701D8FAAA1E7}" srcId="{C8401B57-B2CF-4326-8A19-B64072987E28}" destId="{49074AC7-C02F-4B97-9594-98D24DC3E53A}" srcOrd="0" destOrd="0" parTransId="{DF24456B-DD79-4F54-AF1B-74BE5B85EE1D}" sibTransId="{D2A7F489-CDCB-42F9-ABA4-25A449ABAB78}"/>
    <dgm:cxn modelId="{CDF623EC-B34C-484F-9918-18B19FC9ED92}" type="presOf" srcId="{C8401B57-B2CF-4326-8A19-B64072987E28}" destId="{744E8C45-E66D-453F-A26A-81A8F026D172}" srcOrd="0" destOrd="0" presId="urn:microsoft.com/office/officeart/2005/8/layout/vList6"/>
    <dgm:cxn modelId="{2099F9F7-7453-4F38-82CF-8D3163481571}" type="presOf" srcId="{85EA5333-48CD-409E-8B8E-BC4D5FD74005}" destId="{781BC044-EF21-4557-B1AE-BC522734ACD5}" srcOrd="0" destOrd="0" presId="urn:microsoft.com/office/officeart/2005/8/layout/vList6"/>
    <dgm:cxn modelId="{A4974701-1EA7-4557-BFF7-C8A8B712C25A}" srcId="{812FDD7B-F518-47B8-827E-AADF541E8A31}" destId="{85EA5333-48CD-409E-8B8E-BC4D5FD74005}" srcOrd="0" destOrd="0" parTransId="{655F1E71-831A-48BF-8757-5147FE881428}" sibTransId="{CC2ED018-4D1C-4CE7-9050-4CB0CD9C58E2}"/>
    <dgm:cxn modelId="{00217BD7-FFC4-4808-A92B-46833E00789A}" srcId="{88D102E8-0214-46EB-9E99-488A3FD2892B}" destId="{AC64F47D-25AE-4AC7-8F80-81E509AC7279}" srcOrd="0" destOrd="0" parTransId="{0576D00B-89B2-4E15-A64F-BB666B6D8C9A}" sibTransId="{FC258C1D-7436-4EE7-8866-6EF97411C001}"/>
    <dgm:cxn modelId="{149A1817-4643-4B16-869F-4010B2653EDA}" srcId="{3457A5DD-C409-497D-8B7D-2F102397618F}" destId="{812FDD7B-F518-47B8-827E-AADF541E8A31}" srcOrd="0" destOrd="0" parTransId="{59E11E9D-0EFA-4CD4-B791-376B8C83A036}" sibTransId="{2F0A3DE2-32E3-4959-89ED-CA84DF23A8EF}"/>
    <dgm:cxn modelId="{2A3172AB-0BB8-41FA-A0DB-85428B4E1070}" type="presOf" srcId="{49074AC7-C02F-4B97-9594-98D24DC3E53A}" destId="{C939F55F-7986-4004-9670-F7D5677A9252}" srcOrd="0" destOrd="0" presId="urn:microsoft.com/office/officeart/2005/8/layout/vList6"/>
    <dgm:cxn modelId="{19903EF1-BE81-4972-8B52-F7D6BCA7C06F}" type="presOf" srcId="{812FDD7B-F518-47B8-827E-AADF541E8A31}" destId="{DD521FCB-3EF9-4F48-8F88-01FD8D7FF8AE}" srcOrd="0" destOrd="0" presId="urn:microsoft.com/office/officeart/2005/8/layout/vList6"/>
    <dgm:cxn modelId="{6B47336B-674C-4FDB-A7E8-F2E57A9DEA83}" type="presOf" srcId="{88D102E8-0214-46EB-9E99-488A3FD2892B}" destId="{D10B6095-7967-42B5-B4DF-CFB13DF095F0}" srcOrd="0" destOrd="0" presId="urn:microsoft.com/office/officeart/2005/8/layout/vList6"/>
    <dgm:cxn modelId="{35208324-BAF9-4696-B5E4-60216B0C12B3}" type="presParOf" srcId="{5622855E-57A3-44EB-8DFD-1C5C2150AFFE}" destId="{EE04091E-0EA5-404A-97B4-43B70AFB38E6}" srcOrd="0" destOrd="0" presId="urn:microsoft.com/office/officeart/2005/8/layout/vList6"/>
    <dgm:cxn modelId="{3EB93B02-81FB-424B-95FE-543914DD28EE}" type="presParOf" srcId="{EE04091E-0EA5-404A-97B4-43B70AFB38E6}" destId="{DD521FCB-3EF9-4F48-8F88-01FD8D7FF8AE}" srcOrd="0" destOrd="0" presId="urn:microsoft.com/office/officeart/2005/8/layout/vList6"/>
    <dgm:cxn modelId="{DC9A6B77-21C6-46A3-BDC6-715DE689BEF0}" type="presParOf" srcId="{EE04091E-0EA5-404A-97B4-43B70AFB38E6}" destId="{781BC044-EF21-4557-B1AE-BC522734ACD5}" srcOrd="1" destOrd="0" presId="urn:microsoft.com/office/officeart/2005/8/layout/vList6"/>
    <dgm:cxn modelId="{2E6AE172-2503-4061-8562-9005B11CEB2C}" type="presParOf" srcId="{5622855E-57A3-44EB-8DFD-1C5C2150AFFE}" destId="{0B34EE52-4A39-4F3E-8843-C5309259330A}" srcOrd="1" destOrd="0" presId="urn:microsoft.com/office/officeart/2005/8/layout/vList6"/>
    <dgm:cxn modelId="{D716E04D-FF26-485A-BDF5-72001379D81F}" type="presParOf" srcId="{5622855E-57A3-44EB-8DFD-1C5C2150AFFE}" destId="{B1BE31F7-3A02-49E9-B32D-44B8731E1786}" srcOrd="2" destOrd="0" presId="urn:microsoft.com/office/officeart/2005/8/layout/vList6"/>
    <dgm:cxn modelId="{359BA13F-9AC4-4F6C-BAD6-BAB5A1F1495B}" type="presParOf" srcId="{B1BE31F7-3A02-49E9-B32D-44B8731E1786}" destId="{31EFC31A-84DD-422F-9067-9F9E2886E930}" srcOrd="0" destOrd="0" presId="urn:microsoft.com/office/officeart/2005/8/layout/vList6"/>
    <dgm:cxn modelId="{66FF2F42-84B7-43FF-B6E9-F7B40FB565DF}" type="presParOf" srcId="{B1BE31F7-3A02-49E9-B32D-44B8731E1786}" destId="{A342E865-CB31-44B5-B6B2-9C953D6AC69A}" srcOrd="1" destOrd="0" presId="urn:microsoft.com/office/officeart/2005/8/layout/vList6"/>
    <dgm:cxn modelId="{90C3F228-A3BE-45E7-83C7-ABD607E6D9E3}" type="presParOf" srcId="{5622855E-57A3-44EB-8DFD-1C5C2150AFFE}" destId="{2925BF95-A2DE-4F50-8497-1A89C2F6C0B7}" srcOrd="3" destOrd="0" presId="urn:microsoft.com/office/officeart/2005/8/layout/vList6"/>
    <dgm:cxn modelId="{17469631-882D-48F9-9FC9-63B49E2560B6}" type="presParOf" srcId="{5622855E-57A3-44EB-8DFD-1C5C2150AFFE}" destId="{BB79EA0E-DC82-43F7-8B58-8EAAC1E0A92D}" srcOrd="4" destOrd="0" presId="urn:microsoft.com/office/officeart/2005/8/layout/vList6"/>
    <dgm:cxn modelId="{AC093668-FBE3-4D30-8538-05545726AEA9}" type="presParOf" srcId="{BB79EA0E-DC82-43F7-8B58-8EAAC1E0A92D}" destId="{744E8C45-E66D-453F-A26A-81A8F026D172}" srcOrd="0" destOrd="0" presId="urn:microsoft.com/office/officeart/2005/8/layout/vList6"/>
    <dgm:cxn modelId="{779033CC-40BA-4701-920F-20E025E79B48}" type="presParOf" srcId="{BB79EA0E-DC82-43F7-8B58-8EAAC1E0A92D}" destId="{C939F55F-7986-4004-9670-F7D5677A9252}" srcOrd="1" destOrd="0" presId="urn:microsoft.com/office/officeart/2005/8/layout/vList6"/>
    <dgm:cxn modelId="{53CC6D45-DF74-4697-AF91-1BA3252B314A}" type="presParOf" srcId="{5622855E-57A3-44EB-8DFD-1C5C2150AFFE}" destId="{9AA17821-C93E-4869-8918-ECDEA937CB54}" srcOrd="5" destOrd="0" presId="urn:microsoft.com/office/officeart/2005/8/layout/vList6"/>
    <dgm:cxn modelId="{AE5DD60C-36DB-4EB3-A528-EE8095DD7674}" type="presParOf" srcId="{5622855E-57A3-44EB-8DFD-1C5C2150AFFE}" destId="{5E8BF9FA-F43E-434B-9B6F-601753043B34}" srcOrd="6" destOrd="0" presId="urn:microsoft.com/office/officeart/2005/8/layout/vList6"/>
    <dgm:cxn modelId="{690F58B5-5AF4-48D1-8059-0B579987B911}" type="presParOf" srcId="{5E8BF9FA-F43E-434B-9B6F-601753043B34}" destId="{D10B6095-7967-42B5-B4DF-CFB13DF095F0}" srcOrd="0" destOrd="0" presId="urn:microsoft.com/office/officeart/2005/8/layout/vList6"/>
    <dgm:cxn modelId="{B8F816FE-CAED-4836-825B-60E14C21B44C}" type="presParOf" srcId="{5E8BF9FA-F43E-434B-9B6F-601753043B34}" destId="{B85BCF42-4E3B-4AE5-A5C4-4CA11DCD78CD}" srcOrd="1" destOrd="0" presId="urn:microsoft.com/office/officeart/2005/8/layout/vList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1C44010-D57B-4B3D-A382-F3F44C115E03}" type="doc">
      <dgm:prSet loTypeId="urn:microsoft.com/office/officeart/2005/8/layout/vList5" loCatId="list" qsTypeId="urn:microsoft.com/office/officeart/2005/8/quickstyle/simple1" qsCatId="simple" csTypeId="urn:microsoft.com/office/officeart/2005/8/colors/accent1_2" csCatId="accent1" phldr="1"/>
      <dgm:spPr/>
    </dgm:pt>
    <dgm:pt modelId="{7B5F548C-BDD9-4B86-9F4D-6A3D159E4C19}">
      <dgm:prSet phldrT="[Text]"/>
      <dgm:spPr/>
      <dgm:t>
        <a:bodyPr/>
        <a:lstStyle/>
        <a:p>
          <a:r>
            <a:rPr lang="en-US" dirty="0" smtClean="0"/>
            <a:t>For Group B</a:t>
          </a:r>
          <a:endParaRPr lang="en-US" dirty="0"/>
        </a:p>
      </dgm:t>
    </dgm:pt>
    <dgm:pt modelId="{6AC335D5-37A5-48F1-AFC2-F7E55E0DD21C}" type="parTrans" cxnId="{B3A86CD2-0CA0-412C-99D0-E8D230F90952}">
      <dgm:prSet/>
      <dgm:spPr/>
      <dgm:t>
        <a:bodyPr/>
        <a:lstStyle/>
        <a:p>
          <a:endParaRPr lang="en-US"/>
        </a:p>
      </dgm:t>
    </dgm:pt>
    <dgm:pt modelId="{F7F72703-8DC4-453A-B901-84DF268B60F7}" type="sibTrans" cxnId="{B3A86CD2-0CA0-412C-99D0-E8D230F90952}">
      <dgm:prSet/>
      <dgm:spPr/>
      <dgm:t>
        <a:bodyPr/>
        <a:lstStyle/>
        <a:p>
          <a:endParaRPr lang="en-US"/>
        </a:p>
      </dgm:t>
    </dgm:pt>
    <dgm:pt modelId="{72E22354-F78D-4D08-8C4A-63AA38AA4EE3}">
      <dgm:prSet phldrT="[Text]"/>
      <dgm:spPr/>
      <dgm:t>
        <a:bodyPr/>
        <a:lstStyle/>
        <a:p>
          <a:r>
            <a:rPr lang="en-US" dirty="0" smtClean="0"/>
            <a:t>BPGS can waive</a:t>
          </a:r>
          <a:endParaRPr lang="en-US" dirty="0"/>
        </a:p>
      </dgm:t>
    </dgm:pt>
    <dgm:pt modelId="{AB11A095-AB02-42E4-BC5F-0B411A845626}" type="parTrans" cxnId="{1E1B0612-B2EB-4F67-BCB9-97A2B212802C}">
      <dgm:prSet/>
      <dgm:spPr/>
      <dgm:t>
        <a:bodyPr/>
        <a:lstStyle/>
        <a:p>
          <a:endParaRPr lang="en-US"/>
        </a:p>
      </dgm:t>
    </dgm:pt>
    <dgm:pt modelId="{3E2B8AB0-5AEF-4A2A-9F45-6280F197D9AA}" type="sibTrans" cxnId="{1E1B0612-B2EB-4F67-BCB9-97A2B212802C}">
      <dgm:prSet/>
      <dgm:spPr/>
      <dgm:t>
        <a:bodyPr/>
        <a:lstStyle/>
        <a:p>
          <a:endParaRPr lang="en-US"/>
        </a:p>
      </dgm:t>
    </dgm:pt>
    <dgm:pt modelId="{23F3710A-9119-4750-B254-5D70639B7A01}">
      <dgm:prSet phldrT="[Text]"/>
      <dgm:spPr/>
      <dgm:t>
        <a:bodyPr/>
        <a:lstStyle/>
        <a:p>
          <a:r>
            <a:rPr lang="en-US" dirty="0" smtClean="0"/>
            <a:t>Current Decisions (Admission Grouping)</a:t>
          </a:r>
          <a:endParaRPr lang="en-US" dirty="0"/>
        </a:p>
      </dgm:t>
    </dgm:pt>
    <dgm:pt modelId="{9F9B7F54-7C3F-4EDB-B2B4-D11D1CF6D7AC}" type="parTrans" cxnId="{95F1BDDB-59B2-4808-A187-07812F4BE322}">
      <dgm:prSet/>
      <dgm:spPr/>
      <dgm:t>
        <a:bodyPr/>
        <a:lstStyle/>
        <a:p>
          <a:endParaRPr lang="en-US"/>
        </a:p>
      </dgm:t>
    </dgm:pt>
    <dgm:pt modelId="{4B63493C-61E3-4CEC-8A32-3A44AE03ED37}" type="sibTrans" cxnId="{95F1BDDB-59B2-4808-A187-07812F4BE322}">
      <dgm:prSet/>
      <dgm:spPr/>
      <dgm:t>
        <a:bodyPr/>
        <a:lstStyle/>
        <a:p>
          <a:endParaRPr lang="en-US"/>
        </a:p>
      </dgm:t>
    </dgm:pt>
    <dgm:pt modelId="{DFDC920E-874D-4174-B7EB-5447155CA732}">
      <dgm:prSet phldrT="[Text]"/>
      <dgm:spPr/>
      <dgm:t>
        <a:bodyPr/>
        <a:lstStyle/>
        <a:p>
          <a:r>
            <a:rPr lang="en-US" dirty="0" smtClean="0"/>
            <a:t>Cyber.</a:t>
          </a:r>
          <a:endParaRPr lang="en-US" dirty="0"/>
        </a:p>
      </dgm:t>
    </dgm:pt>
    <dgm:pt modelId="{601BF640-948F-4BAA-89F4-2DF0FADE32FA}" type="parTrans" cxnId="{53AE99EF-D858-451A-A66F-F4FFD56C5240}">
      <dgm:prSet/>
      <dgm:spPr/>
      <dgm:t>
        <a:bodyPr/>
        <a:lstStyle/>
        <a:p>
          <a:endParaRPr lang="en-US"/>
        </a:p>
      </dgm:t>
    </dgm:pt>
    <dgm:pt modelId="{4599951F-9E28-4507-9BA4-BD59E75A7DD2}" type="sibTrans" cxnId="{53AE99EF-D858-451A-A66F-F4FFD56C5240}">
      <dgm:prSet/>
      <dgm:spPr/>
      <dgm:t>
        <a:bodyPr/>
        <a:lstStyle/>
        <a:p>
          <a:endParaRPr lang="en-US"/>
        </a:p>
      </dgm:t>
    </dgm:pt>
    <dgm:pt modelId="{7BD19FFA-0548-4522-997B-0ED483B6FADB}">
      <dgm:prSet phldrT="[Text]"/>
      <dgm:spPr/>
      <dgm:t>
        <a:bodyPr/>
        <a:lstStyle/>
        <a:p>
          <a:r>
            <a:rPr lang="en-US" dirty="0" smtClean="0"/>
            <a:t>Comp.</a:t>
          </a:r>
          <a:endParaRPr lang="en-US" dirty="0"/>
        </a:p>
      </dgm:t>
    </dgm:pt>
    <dgm:pt modelId="{522E65BB-1DD1-4129-9CB9-830956174F5C}" type="parTrans" cxnId="{7364A785-1CE4-466D-B2A9-153BB8BE0338}">
      <dgm:prSet/>
      <dgm:spPr/>
      <dgm:t>
        <a:bodyPr/>
        <a:lstStyle/>
        <a:p>
          <a:endParaRPr lang="en-US"/>
        </a:p>
      </dgm:t>
    </dgm:pt>
    <dgm:pt modelId="{2777A8B8-4F80-4DE2-9E28-61112FF0B8E9}" type="sibTrans" cxnId="{7364A785-1CE4-466D-B2A9-153BB8BE0338}">
      <dgm:prSet/>
      <dgm:spPr/>
      <dgm:t>
        <a:bodyPr/>
        <a:lstStyle/>
        <a:p>
          <a:endParaRPr lang="en-US"/>
        </a:p>
      </dgm:t>
    </dgm:pt>
    <dgm:pt modelId="{5D59F455-AD09-42E5-9666-EAA5AF8A59B0}">
      <dgm:prSet phldrT="[Text]"/>
      <dgm:spPr/>
      <dgm:t>
        <a:bodyPr/>
        <a:lstStyle/>
        <a:p>
          <a:r>
            <a:rPr lang="en-US" dirty="0" smtClean="0"/>
            <a:t>Through Appl.</a:t>
          </a:r>
          <a:endParaRPr lang="en-US" dirty="0"/>
        </a:p>
      </dgm:t>
    </dgm:pt>
    <dgm:pt modelId="{D3DE293B-9409-4D49-8E66-7A7A0AA1712F}" type="parTrans" cxnId="{34B374A1-FBE3-4A1F-B8E2-2615C9048113}">
      <dgm:prSet/>
      <dgm:spPr/>
      <dgm:t>
        <a:bodyPr/>
        <a:lstStyle/>
        <a:p>
          <a:endParaRPr lang="en-US"/>
        </a:p>
      </dgm:t>
    </dgm:pt>
    <dgm:pt modelId="{8DE7FFE9-6E74-4A40-B92D-F8AD8405B51D}" type="sibTrans" cxnId="{34B374A1-FBE3-4A1F-B8E2-2615C9048113}">
      <dgm:prSet/>
      <dgm:spPr/>
      <dgm:t>
        <a:bodyPr/>
        <a:lstStyle/>
        <a:p>
          <a:endParaRPr lang="en-US"/>
        </a:p>
      </dgm:t>
    </dgm:pt>
    <dgm:pt modelId="{2355FD92-6551-4525-955E-C57065A87D58}">
      <dgm:prSet phldrT="[Text]"/>
      <dgm:spPr/>
      <dgm:t>
        <a:bodyPr/>
        <a:lstStyle/>
        <a:p>
          <a:r>
            <a:rPr lang="en-US" dirty="0" smtClean="0"/>
            <a:t>Group 1: Auto-Waived</a:t>
          </a:r>
          <a:endParaRPr lang="en-US" dirty="0"/>
        </a:p>
      </dgm:t>
    </dgm:pt>
    <dgm:pt modelId="{97B96F6F-9E0F-4A3B-AACD-671E459F5614}" type="parTrans" cxnId="{BEB0918B-2688-4C69-BB42-2B89C88C0DF0}">
      <dgm:prSet/>
      <dgm:spPr/>
      <dgm:t>
        <a:bodyPr/>
        <a:lstStyle/>
        <a:p>
          <a:endParaRPr lang="en-US"/>
        </a:p>
      </dgm:t>
    </dgm:pt>
    <dgm:pt modelId="{26C9DDEF-E107-4B48-A6C0-9E696B4C11CE}" type="sibTrans" cxnId="{BEB0918B-2688-4C69-BB42-2B89C88C0DF0}">
      <dgm:prSet/>
      <dgm:spPr/>
      <dgm:t>
        <a:bodyPr/>
        <a:lstStyle/>
        <a:p>
          <a:endParaRPr lang="en-US"/>
        </a:p>
      </dgm:t>
    </dgm:pt>
    <dgm:pt modelId="{01A4D9A3-15BA-473B-AE09-8AAC449EA43D}">
      <dgm:prSet phldrT="[Text]"/>
      <dgm:spPr/>
      <dgm:t>
        <a:bodyPr/>
        <a:lstStyle/>
        <a:p>
          <a:r>
            <a:rPr lang="en-US" dirty="0" smtClean="0"/>
            <a:t>Group 2 : No Waiver</a:t>
          </a:r>
          <a:endParaRPr lang="en-US" dirty="0"/>
        </a:p>
      </dgm:t>
    </dgm:pt>
    <dgm:pt modelId="{BD9EF8CC-F80D-4E9C-A357-09557226ADBF}" type="parTrans" cxnId="{A81DB4D2-E9A6-44BD-B3DC-16C92DF62BFC}">
      <dgm:prSet/>
      <dgm:spPr/>
      <dgm:t>
        <a:bodyPr/>
        <a:lstStyle/>
        <a:p>
          <a:endParaRPr lang="en-US"/>
        </a:p>
      </dgm:t>
    </dgm:pt>
    <dgm:pt modelId="{B53798B4-72C2-4C68-A403-EA0FBD1A0435}" type="sibTrans" cxnId="{A81DB4D2-E9A6-44BD-B3DC-16C92DF62BFC}">
      <dgm:prSet/>
      <dgm:spPr/>
      <dgm:t>
        <a:bodyPr/>
        <a:lstStyle/>
        <a:p>
          <a:endParaRPr lang="en-US"/>
        </a:p>
      </dgm:t>
    </dgm:pt>
    <dgm:pt modelId="{EA9EBC67-46B9-48BE-95F9-FCB7D53771EA}">
      <dgm:prSet phldrT="[Text]"/>
      <dgm:spPr/>
      <dgm:t>
        <a:bodyPr/>
        <a:lstStyle/>
        <a:p>
          <a:r>
            <a:rPr lang="en-US" dirty="0" smtClean="0"/>
            <a:t>For M.Sc. (DS)</a:t>
          </a:r>
          <a:endParaRPr lang="en-US" dirty="0"/>
        </a:p>
      </dgm:t>
    </dgm:pt>
    <dgm:pt modelId="{D5F1AF9E-36C5-415C-AB10-9B438DBA34E0}" type="parTrans" cxnId="{F1AEF944-57B3-4276-979A-7440124DB9D9}">
      <dgm:prSet/>
      <dgm:spPr/>
      <dgm:t>
        <a:bodyPr/>
        <a:lstStyle/>
        <a:p>
          <a:endParaRPr lang="en-US"/>
        </a:p>
      </dgm:t>
    </dgm:pt>
    <dgm:pt modelId="{580E7510-1742-4EF7-990E-BECFD1EF68B2}" type="sibTrans" cxnId="{F1AEF944-57B3-4276-979A-7440124DB9D9}">
      <dgm:prSet/>
      <dgm:spPr/>
      <dgm:t>
        <a:bodyPr/>
        <a:lstStyle/>
        <a:p>
          <a:endParaRPr lang="en-US"/>
        </a:p>
      </dgm:t>
    </dgm:pt>
    <dgm:pt modelId="{FAE4A3AC-572E-48FA-A3F0-5C76BC2D0290}">
      <dgm:prSet phldrT="[Text]"/>
      <dgm:spPr/>
      <dgm:t>
        <a:bodyPr/>
        <a:lstStyle/>
        <a:p>
          <a:r>
            <a:rPr lang="en-US" dirty="0" smtClean="0"/>
            <a:t>All</a:t>
          </a:r>
          <a:endParaRPr lang="en-US" dirty="0"/>
        </a:p>
      </dgm:t>
    </dgm:pt>
    <dgm:pt modelId="{A7295036-3AD6-4829-9A9C-89F6927D0E6A}" type="parTrans" cxnId="{AAFCA25F-4BFB-4A6F-BD11-8308D4B08D3B}">
      <dgm:prSet/>
      <dgm:spPr/>
      <dgm:t>
        <a:bodyPr/>
        <a:lstStyle/>
        <a:p>
          <a:endParaRPr lang="en-US"/>
        </a:p>
      </dgm:t>
    </dgm:pt>
    <dgm:pt modelId="{E922DDE1-7CEA-42F7-AA0B-1F662D9D510B}" type="sibTrans" cxnId="{AAFCA25F-4BFB-4A6F-BD11-8308D4B08D3B}">
      <dgm:prSet/>
      <dgm:spPr/>
      <dgm:t>
        <a:bodyPr/>
        <a:lstStyle/>
        <a:p>
          <a:endParaRPr lang="en-US"/>
        </a:p>
      </dgm:t>
    </dgm:pt>
    <dgm:pt modelId="{D668E245-D3D9-4EAA-B2BA-6DBD8FF0295D}" type="pres">
      <dgm:prSet presAssocID="{11C44010-D57B-4B3D-A382-F3F44C115E03}" presName="Name0" presStyleCnt="0">
        <dgm:presLayoutVars>
          <dgm:dir/>
          <dgm:animLvl val="lvl"/>
          <dgm:resizeHandles val="exact"/>
        </dgm:presLayoutVars>
      </dgm:prSet>
      <dgm:spPr/>
    </dgm:pt>
    <dgm:pt modelId="{1AAC2EAD-B789-4FB2-A83B-FB21C1676BC4}" type="pres">
      <dgm:prSet presAssocID="{7B5F548C-BDD9-4B86-9F4D-6A3D159E4C19}" presName="linNode" presStyleCnt="0"/>
      <dgm:spPr/>
    </dgm:pt>
    <dgm:pt modelId="{529524A2-80E0-46BB-AE25-97D89D3628DF}" type="pres">
      <dgm:prSet presAssocID="{7B5F548C-BDD9-4B86-9F4D-6A3D159E4C19}" presName="parentText" presStyleLbl="node1" presStyleIdx="0" presStyleCnt="4">
        <dgm:presLayoutVars>
          <dgm:chMax val="1"/>
          <dgm:bulletEnabled val="1"/>
        </dgm:presLayoutVars>
      </dgm:prSet>
      <dgm:spPr/>
      <dgm:t>
        <a:bodyPr/>
        <a:lstStyle/>
        <a:p>
          <a:endParaRPr lang="en-US"/>
        </a:p>
      </dgm:t>
    </dgm:pt>
    <dgm:pt modelId="{076D66D5-2319-47EA-91B1-8AD6B190C668}" type="pres">
      <dgm:prSet presAssocID="{7B5F548C-BDD9-4B86-9F4D-6A3D159E4C19}" presName="descendantText" presStyleLbl="alignAccFollowNode1" presStyleIdx="0" presStyleCnt="4">
        <dgm:presLayoutVars>
          <dgm:bulletEnabled val="1"/>
        </dgm:presLayoutVars>
      </dgm:prSet>
      <dgm:spPr/>
      <dgm:t>
        <a:bodyPr/>
        <a:lstStyle/>
        <a:p>
          <a:endParaRPr lang="en-US"/>
        </a:p>
      </dgm:t>
    </dgm:pt>
    <dgm:pt modelId="{FB65F15E-214A-4E49-80A3-B1AFE6F00307}" type="pres">
      <dgm:prSet presAssocID="{F7F72703-8DC4-453A-B901-84DF268B60F7}" presName="sp" presStyleCnt="0"/>
      <dgm:spPr/>
    </dgm:pt>
    <dgm:pt modelId="{F0CA1F04-5C4A-4DDC-9CC6-1936E5F09492}" type="pres">
      <dgm:prSet presAssocID="{EA9EBC67-46B9-48BE-95F9-FCB7D53771EA}" presName="linNode" presStyleCnt="0"/>
      <dgm:spPr/>
    </dgm:pt>
    <dgm:pt modelId="{FD986DE8-F5E3-444D-885C-F11CB44F646D}" type="pres">
      <dgm:prSet presAssocID="{EA9EBC67-46B9-48BE-95F9-FCB7D53771EA}" presName="parentText" presStyleLbl="node1" presStyleIdx="1" presStyleCnt="4">
        <dgm:presLayoutVars>
          <dgm:chMax val="1"/>
          <dgm:bulletEnabled val="1"/>
        </dgm:presLayoutVars>
      </dgm:prSet>
      <dgm:spPr/>
      <dgm:t>
        <a:bodyPr/>
        <a:lstStyle/>
        <a:p>
          <a:endParaRPr lang="en-US"/>
        </a:p>
      </dgm:t>
    </dgm:pt>
    <dgm:pt modelId="{D05DBCE2-1E2D-4959-81AA-0F220C8C4041}" type="pres">
      <dgm:prSet presAssocID="{EA9EBC67-46B9-48BE-95F9-FCB7D53771EA}" presName="descendantText" presStyleLbl="alignAccFollowNode1" presStyleIdx="1" presStyleCnt="4">
        <dgm:presLayoutVars>
          <dgm:bulletEnabled val="1"/>
        </dgm:presLayoutVars>
      </dgm:prSet>
      <dgm:spPr/>
      <dgm:t>
        <a:bodyPr/>
        <a:lstStyle/>
        <a:p>
          <a:endParaRPr lang="en-US"/>
        </a:p>
      </dgm:t>
    </dgm:pt>
    <dgm:pt modelId="{7D546BCF-8D37-412A-993C-40D98A83E15A}" type="pres">
      <dgm:prSet presAssocID="{580E7510-1742-4EF7-990E-BECFD1EF68B2}" presName="sp" presStyleCnt="0"/>
      <dgm:spPr/>
    </dgm:pt>
    <dgm:pt modelId="{A752EA5E-3D5F-4C19-89BD-AA4B3656B057}" type="pres">
      <dgm:prSet presAssocID="{72E22354-F78D-4D08-8C4A-63AA38AA4EE3}" presName="linNode" presStyleCnt="0"/>
      <dgm:spPr/>
    </dgm:pt>
    <dgm:pt modelId="{FF3EA52B-AA92-4103-BB5C-9E4DCC9FEE30}" type="pres">
      <dgm:prSet presAssocID="{72E22354-F78D-4D08-8C4A-63AA38AA4EE3}" presName="parentText" presStyleLbl="node1" presStyleIdx="2" presStyleCnt="4">
        <dgm:presLayoutVars>
          <dgm:chMax val="1"/>
          <dgm:bulletEnabled val="1"/>
        </dgm:presLayoutVars>
      </dgm:prSet>
      <dgm:spPr/>
      <dgm:t>
        <a:bodyPr/>
        <a:lstStyle/>
        <a:p>
          <a:endParaRPr lang="en-US"/>
        </a:p>
      </dgm:t>
    </dgm:pt>
    <dgm:pt modelId="{4BC45E85-6BD1-4EE2-9056-C890481D1A46}" type="pres">
      <dgm:prSet presAssocID="{72E22354-F78D-4D08-8C4A-63AA38AA4EE3}" presName="descendantText" presStyleLbl="alignAccFollowNode1" presStyleIdx="2" presStyleCnt="4">
        <dgm:presLayoutVars>
          <dgm:bulletEnabled val="1"/>
        </dgm:presLayoutVars>
      </dgm:prSet>
      <dgm:spPr/>
      <dgm:t>
        <a:bodyPr/>
        <a:lstStyle/>
        <a:p>
          <a:endParaRPr lang="en-US"/>
        </a:p>
      </dgm:t>
    </dgm:pt>
    <dgm:pt modelId="{10F0F1E3-278E-4D60-B2D8-AC152B70BCD5}" type="pres">
      <dgm:prSet presAssocID="{3E2B8AB0-5AEF-4A2A-9F45-6280F197D9AA}" presName="sp" presStyleCnt="0"/>
      <dgm:spPr/>
    </dgm:pt>
    <dgm:pt modelId="{BE23D102-F16E-4DD1-9699-A7563F245BA5}" type="pres">
      <dgm:prSet presAssocID="{23F3710A-9119-4750-B254-5D70639B7A01}" presName="linNode" presStyleCnt="0"/>
      <dgm:spPr/>
    </dgm:pt>
    <dgm:pt modelId="{B027E88D-D417-4614-BBDB-8A0583839C17}" type="pres">
      <dgm:prSet presAssocID="{23F3710A-9119-4750-B254-5D70639B7A01}" presName="parentText" presStyleLbl="node1" presStyleIdx="3" presStyleCnt="4">
        <dgm:presLayoutVars>
          <dgm:chMax val="1"/>
          <dgm:bulletEnabled val="1"/>
        </dgm:presLayoutVars>
      </dgm:prSet>
      <dgm:spPr/>
      <dgm:t>
        <a:bodyPr/>
        <a:lstStyle/>
        <a:p>
          <a:endParaRPr lang="en-US"/>
        </a:p>
      </dgm:t>
    </dgm:pt>
    <dgm:pt modelId="{6353EB88-6B34-470B-8C02-56D4ED710A3C}" type="pres">
      <dgm:prSet presAssocID="{23F3710A-9119-4750-B254-5D70639B7A01}" presName="descendantText" presStyleLbl="alignAccFollowNode1" presStyleIdx="3" presStyleCnt="4">
        <dgm:presLayoutVars>
          <dgm:bulletEnabled val="1"/>
        </dgm:presLayoutVars>
      </dgm:prSet>
      <dgm:spPr/>
      <dgm:t>
        <a:bodyPr/>
        <a:lstStyle/>
        <a:p>
          <a:endParaRPr lang="en-US"/>
        </a:p>
      </dgm:t>
    </dgm:pt>
  </dgm:ptLst>
  <dgm:cxnLst>
    <dgm:cxn modelId="{8C42BF4C-6AFF-4D45-B682-54E545AAEE74}" type="presOf" srcId="{72E22354-F78D-4D08-8C4A-63AA38AA4EE3}" destId="{FF3EA52B-AA92-4103-BB5C-9E4DCC9FEE30}" srcOrd="0" destOrd="0" presId="urn:microsoft.com/office/officeart/2005/8/layout/vList5"/>
    <dgm:cxn modelId="{B3A86CD2-0CA0-412C-99D0-E8D230F90952}" srcId="{11C44010-D57B-4B3D-A382-F3F44C115E03}" destId="{7B5F548C-BDD9-4B86-9F4D-6A3D159E4C19}" srcOrd="0" destOrd="0" parTransId="{6AC335D5-37A5-48F1-AFC2-F7E55E0DD21C}" sibTransId="{F7F72703-8DC4-453A-B901-84DF268B60F7}"/>
    <dgm:cxn modelId="{34B374A1-FBE3-4A1F-B8E2-2615C9048113}" srcId="{72E22354-F78D-4D08-8C4A-63AA38AA4EE3}" destId="{5D59F455-AD09-42E5-9666-EAA5AF8A59B0}" srcOrd="0" destOrd="0" parTransId="{D3DE293B-9409-4D49-8E66-7A7A0AA1712F}" sibTransId="{8DE7FFE9-6E74-4A40-B92D-F8AD8405B51D}"/>
    <dgm:cxn modelId="{17BDDD34-0278-4B13-A7F1-33C2E2FFC01F}" type="presOf" srcId="{FAE4A3AC-572E-48FA-A3F0-5C76BC2D0290}" destId="{D05DBCE2-1E2D-4959-81AA-0F220C8C4041}" srcOrd="0" destOrd="0" presId="urn:microsoft.com/office/officeart/2005/8/layout/vList5"/>
    <dgm:cxn modelId="{10B21024-6D09-4C56-8C1B-723E1CEFD7AD}" type="presOf" srcId="{11C44010-D57B-4B3D-A382-F3F44C115E03}" destId="{D668E245-D3D9-4EAA-B2BA-6DBD8FF0295D}" srcOrd="0" destOrd="0" presId="urn:microsoft.com/office/officeart/2005/8/layout/vList5"/>
    <dgm:cxn modelId="{BEB0918B-2688-4C69-BB42-2B89C88C0DF0}" srcId="{23F3710A-9119-4750-B254-5D70639B7A01}" destId="{2355FD92-6551-4525-955E-C57065A87D58}" srcOrd="0" destOrd="0" parTransId="{97B96F6F-9E0F-4A3B-AACD-671E459F5614}" sibTransId="{26C9DDEF-E107-4B48-A6C0-9E696B4C11CE}"/>
    <dgm:cxn modelId="{A81DB4D2-E9A6-44BD-B3DC-16C92DF62BFC}" srcId="{23F3710A-9119-4750-B254-5D70639B7A01}" destId="{01A4D9A3-15BA-473B-AE09-8AAC449EA43D}" srcOrd="1" destOrd="0" parTransId="{BD9EF8CC-F80D-4E9C-A357-09557226ADBF}" sibTransId="{B53798B4-72C2-4C68-A403-EA0FBD1A0435}"/>
    <dgm:cxn modelId="{3F7D6C91-39C9-40AA-8DFC-26E42442C05B}" type="presOf" srcId="{23F3710A-9119-4750-B254-5D70639B7A01}" destId="{B027E88D-D417-4614-BBDB-8A0583839C17}" srcOrd="0" destOrd="0" presId="urn:microsoft.com/office/officeart/2005/8/layout/vList5"/>
    <dgm:cxn modelId="{95F1BDDB-59B2-4808-A187-07812F4BE322}" srcId="{11C44010-D57B-4B3D-A382-F3F44C115E03}" destId="{23F3710A-9119-4750-B254-5D70639B7A01}" srcOrd="3" destOrd="0" parTransId="{9F9B7F54-7C3F-4EDB-B2B4-D11D1CF6D7AC}" sibTransId="{4B63493C-61E3-4CEC-8A32-3A44AE03ED37}"/>
    <dgm:cxn modelId="{430A028A-93B4-436E-923B-4E9493AA3138}" type="presOf" srcId="{5D59F455-AD09-42E5-9666-EAA5AF8A59B0}" destId="{4BC45E85-6BD1-4EE2-9056-C890481D1A46}" srcOrd="0" destOrd="0" presId="urn:microsoft.com/office/officeart/2005/8/layout/vList5"/>
    <dgm:cxn modelId="{1E1B0612-B2EB-4F67-BCB9-97A2B212802C}" srcId="{11C44010-D57B-4B3D-A382-F3F44C115E03}" destId="{72E22354-F78D-4D08-8C4A-63AA38AA4EE3}" srcOrd="2" destOrd="0" parTransId="{AB11A095-AB02-42E4-BC5F-0B411A845626}" sibTransId="{3E2B8AB0-5AEF-4A2A-9F45-6280F197D9AA}"/>
    <dgm:cxn modelId="{FEBBFE10-6117-4FAD-91FA-2B57038C6C63}" type="presOf" srcId="{7B5F548C-BDD9-4B86-9F4D-6A3D159E4C19}" destId="{529524A2-80E0-46BB-AE25-97D89D3628DF}" srcOrd="0" destOrd="0" presId="urn:microsoft.com/office/officeart/2005/8/layout/vList5"/>
    <dgm:cxn modelId="{08B241B9-E981-4690-848B-DA3121515615}" type="presOf" srcId="{DFDC920E-874D-4174-B7EB-5447155CA732}" destId="{076D66D5-2319-47EA-91B1-8AD6B190C668}" srcOrd="0" destOrd="0" presId="urn:microsoft.com/office/officeart/2005/8/layout/vList5"/>
    <dgm:cxn modelId="{A28F7D5D-9268-4A67-BD03-EC7E9FDF2505}" type="presOf" srcId="{7BD19FFA-0548-4522-997B-0ED483B6FADB}" destId="{076D66D5-2319-47EA-91B1-8AD6B190C668}" srcOrd="0" destOrd="1" presId="urn:microsoft.com/office/officeart/2005/8/layout/vList5"/>
    <dgm:cxn modelId="{7364A785-1CE4-466D-B2A9-153BB8BE0338}" srcId="{7B5F548C-BDD9-4B86-9F4D-6A3D159E4C19}" destId="{7BD19FFA-0548-4522-997B-0ED483B6FADB}" srcOrd="1" destOrd="0" parTransId="{522E65BB-1DD1-4129-9CB9-830956174F5C}" sibTransId="{2777A8B8-4F80-4DE2-9E28-61112FF0B8E9}"/>
    <dgm:cxn modelId="{AAFCA25F-4BFB-4A6F-BD11-8308D4B08D3B}" srcId="{EA9EBC67-46B9-48BE-95F9-FCB7D53771EA}" destId="{FAE4A3AC-572E-48FA-A3F0-5C76BC2D0290}" srcOrd="0" destOrd="0" parTransId="{A7295036-3AD6-4829-9A9C-89F6927D0E6A}" sibTransId="{E922DDE1-7CEA-42F7-AA0B-1F662D9D510B}"/>
    <dgm:cxn modelId="{53285D07-ACE8-4B20-A613-8C59726046D0}" type="presOf" srcId="{2355FD92-6551-4525-955E-C57065A87D58}" destId="{6353EB88-6B34-470B-8C02-56D4ED710A3C}" srcOrd="0" destOrd="0" presId="urn:microsoft.com/office/officeart/2005/8/layout/vList5"/>
    <dgm:cxn modelId="{F1AEF944-57B3-4276-979A-7440124DB9D9}" srcId="{11C44010-D57B-4B3D-A382-F3F44C115E03}" destId="{EA9EBC67-46B9-48BE-95F9-FCB7D53771EA}" srcOrd="1" destOrd="0" parTransId="{D5F1AF9E-36C5-415C-AB10-9B438DBA34E0}" sibTransId="{580E7510-1742-4EF7-990E-BECFD1EF68B2}"/>
    <dgm:cxn modelId="{B0D4FDDF-DE0B-460B-B839-ED9D8DDB628C}" type="presOf" srcId="{01A4D9A3-15BA-473B-AE09-8AAC449EA43D}" destId="{6353EB88-6B34-470B-8C02-56D4ED710A3C}" srcOrd="0" destOrd="1" presId="urn:microsoft.com/office/officeart/2005/8/layout/vList5"/>
    <dgm:cxn modelId="{11E0E69E-54B5-4FA8-9A38-35EE521D00B2}" type="presOf" srcId="{EA9EBC67-46B9-48BE-95F9-FCB7D53771EA}" destId="{FD986DE8-F5E3-444D-885C-F11CB44F646D}" srcOrd="0" destOrd="0" presId="urn:microsoft.com/office/officeart/2005/8/layout/vList5"/>
    <dgm:cxn modelId="{53AE99EF-D858-451A-A66F-F4FFD56C5240}" srcId="{7B5F548C-BDD9-4B86-9F4D-6A3D159E4C19}" destId="{DFDC920E-874D-4174-B7EB-5447155CA732}" srcOrd="0" destOrd="0" parTransId="{601BF640-948F-4BAA-89F4-2DF0FADE32FA}" sibTransId="{4599951F-9E28-4507-9BA4-BD59E75A7DD2}"/>
    <dgm:cxn modelId="{867DF34A-BED7-47B4-A583-D111CC787872}" type="presParOf" srcId="{D668E245-D3D9-4EAA-B2BA-6DBD8FF0295D}" destId="{1AAC2EAD-B789-4FB2-A83B-FB21C1676BC4}" srcOrd="0" destOrd="0" presId="urn:microsoft.com/office/officeart/2005/8/layout/vList5"/>
    <dgm:cxn modelId="{60C880BD-2659-4EFA-B84E-76D66C6748DD}" type="presParOf" srcId="{1AAC2EAD-B789-4FB2-A83B-FB21C1676BC4}" destId="{529524A2-80E0-46BB-AE25-97D89D3628DF}" srcOrd="0" destOrd="0" presId="urn:microsoft.com/office/officeart/2005/8/layout/vList5"/>
    <dgm:cxn modelId="{65227657-2A97-423B-942B-29818CCF9F02}" type="presParOf" srcId="{1AAC2EAD-B789-4FB2-A83B-FB21C1676BC4}" destId="{076D66D5-2319-47EA-91B1-8AD6B190C668}" srcOrd="1" destOrd="0" presId="urn:microsoft.com/office/officeart/2005/8/layout/vList5"/>
    <dgm:cxn modelId="{1D4235B1-8114-4C4F-8F21-1DC4CCA0C464}" type="presParOf" srcId="{D668E245-D3D9-4EAA-B2BA-6DBD8FF0295D}" destId="{FB65F15E-214A-4E49-80A3-B1AFE6F00307}" srcOrd="1" destOrd="0" presId="urn:microsoft.com/office/officeart/2005/8/layout/vList5"/>
    <dgm:cxn modelId="{B2F3DD01-0314-405E-9EE0-C6E2E647B9D9}" type="presParOf" srcId="{D668E245-D3D9-4EAA-B2BA-6DBD8FF0295D}" destId="{F0CA1F04-5C4A-4DDC-9CC6-1936E5F09492}" srcOrd="2" destOrd="0" presId="urn:microsoft.com/office/officeart/2005/8/layout/vList5"/>
    <dgm:cxn modelId="{1CD18665-F51F-44A4-8C8A-067B6BBCE6F4}" type="presParOf" srcId="{F0CA1F04-5C4A-4DDC-9CC6-1936E5F09492}" destId="{FD986DE8-F5E3-444D-885C-F11CB44F646D}" srcOrd="0" destOrd="0" presId="urn:microsoft.com/office/officeart/2005/8/layout/vList5"/>
    <dgm:cxn modelId="{54E8B617-8738-4227-B468-480034E6938F}" type="presParOf" srcId="{F0CA1F04-5C4A-4DDC-9CC6-1936E5F09492}" destId="{D05DBCE2-1E2D-4959-81AA-0F220C8C4041}" srcOrd="1" destOrd="0" presId="urn:microsoft.com/office/officeart/2005/8/layout/vList5"/>
    <dgm:cxn modelId="{4DEDDB58-BA3A-40EF-A026-3F8417B5D803}" type="presParOf" srcId="{D668E245-D3D9-4EAA-B2BA-6DBD8FF0295D}" destId="{7D546BCF-8D37-412A-993C-40D98A83E15A}" srcOrd="3" destOrd="0" presId="urn:microsoft.com/office/officeart/2005/8/layout/vList5"/>
    <dgm:cxn modelId="{FE0FFB76-C400-4B8D-A59C-D56808236491}" type="presParOf" srcId="{D668E245-D3D9-4EAA-B2BA-6DBD8FF0295D}" destId="{A752EA5E-3D5F-4C19-89BD-AA4B3656B057}" srcOrd="4" destOrd="0" presId="urn:microsoft.com/office/officeart/2005/8/layout/vList5"/>
    <dgm:cxn modelId="{5B9F9737-AB80-4FC3-9A58-242DFA371061}" type="presParOf" srcId="{A752EA5E-3D5F-4C19-89BD-AA4B3656B057}" destId="{FF3EA52B-AA92-4103-BB5C-9E4DCC9FEE30}" srcOrd="0" destOrd="0" presId="urn:microsoft.com/office/officeart/2005/8/layout/vList5"/>
    <dgm:cxn modelId="{9A1F4F65-5A32-4B76-904F-CBCF876BC41C}" type="presParOf" srcId="{A752EA5E-3D5F-4C19-89BD-AA4B3656B057}" destId="{4BC45E85-6BD1-4EE2-9056-C890481D1A46}" srcOrd="1" destOrd="0" presId="urn:microsoft.com/office/officeart/2005/8/layout/vList5"/>
    <dgm:cxn modelId="{3A98E6A6-0FE6-4283-9C5F-2197206C97C8}" type="presParOf" srcId="{D668E245-D3D9-4EAA-B2BA-6DBD8FF0295D}" destId="{10F0F1E3-278E-4D60-B2D8-AC152B70BCD5}" srcOrd="5" destOrd="0" presId="urn:microsoft.com/office/officeart/2005/8/layout/vList5"/>
    <dgm:cxn modelId="{816C174A-3C69-4AF5-AF05-F570CEB2FE50}" type="presParOf" srcId="{D668E245-D3D9-4EAA-B2BA-6DBD8FF0295D}" destId="{BE23D102-F16E-4DD1-9699-A7563F245BA5}" srcOrd="6" destOrd="0" presId="urn:microsoft.com/office/officeart/2005/8/layout/vList5"/>
    <dgm:cxn modelId="{ED7BE736-E3BB-487C-86A5-76DC7D482CA2}" type="presParOf" srcId="{BE23D102-F16E-4DD1-9699-A7563F245BA5}" destId="{B027E88D-D417-4614-BBDB-8A0583839C17}" srcOrd="0" destOrd="0" presId="urn:microsoft.com/office/officeart/2005/8/layout/vList5"/>
    <dgm:cxn modelId="{10985DA9-7A64-4ACF-BF9A-491B74DB7AF7}" type="presParOf" srcId="{BE23D102-F16E-4DD1-9699-A7563F245BA5}" destId="{6353EB88-6B34-470B-8C02-56D4ED710A3C}"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3EADD8-A645-4FC6-897F-38FDFD12125A}" type="doc">
      <dgm:prSet loTypeId="urn:microsoft.com/office/officeart/2005/8/layout/hProcess9" loCatId="process" qsTypeId="urn:microsoft.com/office/officeart/2005/8/quickstyle/simple1" qsCatId="simple" csTypeId="urn:microsoft.com/office/officeart/2005/8/colors/accent1_2" csCatId="accent1" phldr="1"/>
      <dgm:spPr/>
    </dgm:pt>
    <dgm:pt modelId="{02BEFF32-5E93-4B2E-A018-8C64111FE75F}">
      <dgm:prSet phldrT="[Text]"/>
      <dgm:spPr/>
      <dgm:t>
        <a:bodyPr/>
        <a:lstStyle/>
        <a:p>
          <a:r>
            <a:rPr lang="en-US" dirty="0" smtClean="0"/>
            <a:t>14 Weeks Class</a:t>
          </a:r>
          <a:endParaRPr lang="en-US" dirty="0"/>
        </a:p>
      </dgm:t>
    </dgm:pt>
    <dgm:pt modelId="{56394F86-40F5-4240-BBCE-52C63412AE3F}" type="parTrans" cxnId="{C6D8B359-8E44-4CF2-9E42-9452D7FE5C64}">
      <dgm:prSet/>
      <dgm:spPr/>
      <dgm:t>
        <a:bodyPr/>
        <a:lstStyle/>
        <a:p>
          <a:endParaRPr lang="en-US"/>
        </a:p>
      </dgm:t>
    </dgm:pt>
    <dgm:pt modelId="{FECFAB95-0626-445A-B19F-6BEF3A48A7DF}" type="sibTrans" cxnId="{C6D8B359-8E44-4CF2-9E42-9452D7FE5C64}">
      <dgm:prSet/>
      <dgm:spPr/>
      <dgm:t>
        <a:bodyPr/>
        <a:lstStyle/>
        <a:p>
          <a:endParaRPr lang="en-US"/>
        </a:p>
      </dgm:t>
    </dgm:pt>
    <dgm:pt modelId="{21FDE070-E74B-4470-97F4-E4986C4DD394}">
      <dgm:prSet phldrT="[Text]"/>
      <dgm:spPr/>
      <dgm:t>
        <a:bodyPr/>
        <a:lstStyle/>
        <a:p>
          <a:r>
            <a:rPr lang="en-US" dirty="0" smtClean="0"/>
            <a:t>2 Weeks Final Exam</a:t>
          </a:r>
          <a:endParaRPr lang="en-US" dirty="0"/>
        </a:p>
      </dgm:t>
    </dgm:pt>
    <dgm:pt modelId="{E93012AD-AB4E-4258-A232-5C656DA6DC53}" type="parTrans" cxnId="{60BD6092-CDA3-4563-9419-FD03B7882078}">
      <dgm:prSet/>
      <dgm:spPr/>
      <dgm:t>
        <a:bodyPr/>
        <a:lstStyle/>
        <a:p>
          <a:endParaRPr lang="en-US"/>
        </a:p>
      </dgm:t>
    </dgm:pt>
    <dgm:pt modelId="{F3AB7BCB-BCC9-4E4F-8000-9D07FB87BBC8}" type="sibTrans" cxnId="{60BD6092-CDA3-4563-9419-FD03B7882078}">
      <dgm:prSet/>
      <dgm:spPr/>
      <dgm:t>
        <a:bodyPr/>
        <a:lstStyle/>
        <a:p>
          <a:endParaRPr lang="en-US"/>
        </a:p>
      </dgm:t>
    </dgm:pt>
    <dgm:pt modelId="{483E8990-2CF9-4B23-A30E-96AC7DCA92A9}" type="pres">
      <dgm:prSet presAssocID="{153EADD8-A645-4FC6-897F-38FDFD12125A}" presName="CompostProcess" presStyleCnt="0">
        <dgm:presLayoutVars>
          <dgm:dir/>
          <dgm:resizeHandles val="exact"/>
        </dgm:presLayoutVars>
      </dgm:prSet>
      <dgm:spPr/>
    </dgm:pt>
    <dgm:pt modelId="{7B13B567-62B2-4868-A44A-4BFEB7891F05}" type="pres">
      <dgm:prSet presAssocID="{153EADD8-A645-4FC6-897F-38FDFD12125A}" presName="arrow" presStyleLbl="bgShp" presStyleIdx="0" presStyleCnt="1"/>
      <dgm:spPr/>
    </dgm:pt>
    <dgm:pt modelId="{2AA108EE-F378-44D3-BA0C-5BD0E0011892}" type="pres">
      <dgm:prSet presAssocID="{153EADD8-A645-4FC6-897F-38FDFD12125A}" presName="linearProcess" presStyleCnt="0"/>
      <dgm:spPr/>
    </dgm:pt>
    <dgm:pt modelId="{9B90F220-61E4-4F62-8413-7C336333386A}" type="pres">
      <dgm:prSet presAssocID="{02BEFF32-5E93-4B2E-A018-8C64111FE75F}" presName="textNode" presStyleLbl="node1" presStyleIdx="0" presStyleCnt="2">
        <dgm:presLayoutVars>
          <dgm:bulletEnabled val="1"/>
        </dgm:presLayoutVars>
      </dgm:prSet>
      <dgm:spPr/>
      <dgm:t>
        <a:bodyPr/>
        <a:lstStyle/>
        <a:p>
          <a:endParaRPr lang="en-US"/>
        </a:p>
      </dgm:t>
    </dgm:pt>
    <dgm:pt modelId="{BA99998E-4094-4FB9-9184-01567ACC75BF}" type="pres">
      <dgm:prSet presAssocID="{FECFAB95-0626-445A-B19F-6BEF3A48A7DF}" presName="sibTrans" presStyleCnt="0"/>
      <dgm:spPr/>
    </dgm:pt>
    <dgm:pt modelId="{0BA5FDFC-4DDA-45FC-A335-83E9EFE599B4}" type="pres">
      <dgm:prSet presAssocID="{21FDE070-E74B-4470-97F4-E4986C4DD394}" presName="textNode" presStyleLbl="node1" presStyleIdx="1" presStyleCnt="2">
        <dgm:presLayoutVars>
          <dgm:bulletEnabled val="1"/>
        </dgm:presLayoutVars>
      </dgm:prSet>
      <dgm:spPr/>
      <dgm:t>
        <a:bodyPr/>
        <a:lstStyle/>
        <a:p>
          <a:endParaRPr lang="en-US"/>
        </a:p>
      </dgm:t>
    </dgm:pt>
  </dgm:ptLst>
  <dgm:cxnLst>
    <dgm:cxn modelId="{5C9097FC-75C9-4C46-8302-5FF089C3DAD1}" type="presOf" srcId="{153EADD8-A645-4FC6-897F-38FDFD12125A}" destId="{483E8990-2CF9-4B23-A30E-96AC7DCA92A9}" srcOrd="0" destOrd="0" presId="urn:microsoft.com/office/officeart/2005/8/layout/hProcess9"/>
    <dgm:cxn modelId="{C6D8B359-8E44-4CF2-9E42-9452D7FE5C64}" srcId="{153EADD8-A645-4FC6-897F-38FDFD12125A}" destId="{02BEFF32-5E93-4B2E-A018-8C64111FE75F}" srcOrd="0" destOrd="0" parTransId="{56394F86-40F5-4240-BBCE-52C63412AE3F}" sibTransId="{FECFAB95-0626-445A-B19F-6BEF3A48A7DF}"/>
    <dgm:cxn modelId="{60BD6092-CDA3-4563-9419-FD03B7882078}" srcId="{153EADD8-A645-4FC6-897F-38FDFD12125A}" destId="{21FDE070-E74B-4470-97F4-E4986C4DD394}" srcOrd="1" destOrd="0" parTransId="{E93012AD-AB4E-4258-A232-5C656DA6DC53}" sibTransId="{F3AB7BCB-BCC9-4E4F-8000-9D07FB87BBC8}"/>
    <dgm:cxn modelId="{D651BFB3-755A-40B6-B377-DBA3E155A48F}" type="presOf" srcId="{21FDE070-E74B-4470-97F4-E4986C4DD394}" destId="{0BA5FDFC-4DDA-45FC-A335-83E9EFE599B4}" srcOrd="0" destOrd="0" presId="urn:microsoft.com/office/officeart/2005/8/layout/hProcess9"/>
    <dgm:cxn modelId="{1034EE68-6659-4C9A-9C7F-C9A5F3153CDE}" type="presOf" srcId="{02BEFF32-5E93-4B2E-A018-8C64111FE75F}" destId="{9B90F220-61E4-4F62-8413-7C336333386A}" srcOrd="0" destOrd="0" presId="urn:microsoft.com/office/officeart/2005/8/layout/hProcess9"/>
    <dgm:cxn modelId="{443FCEB2-EE75-438B-9B85-0DE915F11A1D}" type="presParOf" srcId="{483E8990-2CF9-4B23-A30E-96AC7DCA92A9}" destId="{7B13B567-62B2-4868-A44A-4BFEB7891F05}" srcOrd="0" destOrd="0" presId="urn:microsoft.com/office/officeart/2005/8/layout/hProcess9"/>
    <dgm:cxn modelId="{F3C1B67D-E826-4839-808E-CF6B24B74655}" type="presParOf" srcId="{483E8990-2CF9-4B23-A30E-96AC7DCA92A9}" destId="{2AA108EE-F378-44D3-BA0C-5BD0E0011892}" srcOrd="1" destOrd="0" presId="urn:microsoft.com/office/officeart/2005/8/layout/hProcess9"/>
    <dgm:cxn modelId="{EB21F64F-F28B-4FA4-967D-75AE3C8BFFA5}" type="presParOf" srcId="{2AA108EE-F378-44D3-BA0C-5BD0E0011892}" destId="{9B90F220-61E4-4F62-8413-7C336333386A}" srcOrd="0" destOrd="0" presId="urn:microsoft.com/office/officeart/2005/8/layout/hProcess9"/>
    <dgm:cxn modelId="{4DAEE6A0-4801-4FAD-ACB3-19F43E079AEF}" type="presParOf" srcId="{2AA108EE-F378-44D3-BA0C-5BD0E0011892}" destId="{BA99998E-4094-4FB9-9184-01567ACC75BF}" srcOrd="1" destOrd="0" presId="urn:microsoft.com/office/officeart/2005/8/layout/hProcess9"/>
    <dgm:cxn modelId="{5AD220E3-9A05-42BA-911B-CFF6514C5B48}" type="presParOf" srcId="{2AA108EE-F378-44D3-BA0C-5BD0E0011892}" destId="{0BA5FDFC-4DDA-45FC-A335-83E9EFE599B4}" srcOrd="2" destOrd="0" presId="urn:microsoft.com/office/officeart/2005/8/layout/hProcess9"/>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109B4E0-7443-40A1-9887-B560DEE014D7}" type="doc">
      <dgm:prSet loTypeId="urn:microsoft.com/office/officeart/2005/8/layout/chevron1" loCatId="process" qsTypeId="urn:microsoft.com/office/officeart/2005/8/quickstyle/simple1" qsCatId="simple" csTypeId="urn:microsoft.com/office/officeart/2005/8/colors/accent2_4" csCatId="accent2" phldr="1"/>
      <dgm:spPr/>
    </dgm:pt>
    <dgm:pt modelId="{DD51BEB3-F74D-4A4C-94A1-4AD778DFBB3C}">
      <dgm:prSet phldrT="[Text]"/>
      <dgm:spPr/>
      <dgm:t>
        <a:bodyPr/>
        <a:lstStyle/>
        <a:p>
          <a:r>
            <a:rPr lang="en-US" dirty="0" smtClean="0"/>
            <a:t>Audit Courses</a:t>
          </a:r>
          <a:endParaRPr lang="en-US" dirty="0"/>
        </a:p>
      </dgm:t>
    </dgm:pt>
    <dgm:pt modelId="{E90D0730-A07C-4B67-81B7-EC8D09A6CE52}" type="parTrans" cxnId="{CF4C4A60-8C54-4642-915C-E7B7EF6DE141}">
      <dgm:prSet/>
      <dgm:spPr/>
      <dgm:t>
        <a:bodyPr/>
        <a:lstStyle/>
        <a:p>
          <a:endParaRPr lang="en-US"/>
        </a:p>
      </dgm:t>
    </dgm:pt>
    <dgm:pt modelId="{F5D0570A-5C0A-4C77-950E-3D30DB3AECCE}" type="sibTrans" cxnId="{CF4C4A60-8C54-4642-915C-E7B7EF6DE141}">
      <dgm:prSet/>
      <dgm:spPr/>
      <dgm:t>
        <a:bodyPr/>
        <a:lstStyle/>
        <a:p>
          <a:endParaRPr lang="en-US"/>
        </a:p>
      </dgm:t>
    </dgm:pt>
    <dgm:pt modelId="{5249EE5F-4112-44EE-BD30-561C95BEDC8B}">
      <dgm:prSet phldrT="[Text]"/>
      <dgm:spPr/>
      <dgm:t>
        <a:bodyPr/>
        <a:lstStyle/>
        <a:p>
          <a:r>
            <a:rPr lang="en-US" dirty="0" smtClean="0"/>
            <a:t>Credit Courses</a:t>
          </a:r>
          <a:endParaRPr lang="en-US" dirty="0"/>
        </a:p>
      </dgm:t>
    </dgm:pt>
    <dgm:pt modelId="{908DF92B-6A30-4195-8ECC-2EFB178684E4}" type="parTrans" cxnId="{77613D7E-77A7-46BA-A146-66CCD9CC6084}">
      <dgm:prSet/>
      <dgm:spPr/>
      <dgm:t>
        <a:bodyPr/>
        <a:lstStyle/>
        <a:p>
          <a:endParaRPr lang="en-US"/>
        </a:p>
      </dgm:t>
    </dgm:pt>
    <dgm:pt modelId="{AEC3884B-0931-4EFD-A01A-DB6ADCBEFF99}" type="sibTrans" cxnId="{77613D7E-77A7-46BA-A146-66CCD9CC6084}">
      <dgm:prSet/>
      <dgm:spPr/>
      <dgm:t>
        <a:bodyPr/>
        <a:lstStyle/>
        <a:p>
          <a:endParaRPr lang="en-US"/>
        </a:p>
      </dgm:t>
    </dgm:pt>
    <dgm:pt modelId="{0EBEB10D-5460-4AD3-A4D7-73FDFD6BF46C}" type="pres">
      <dgm:prSet presAssocID="{5109B4E0-7443-40A1-9887-B560DEE014D7}" presName="Name0" presStyleCnt="0">
        <dgm:presLayoutVars>
          <dgm:dir/>
          <dgm:animLvl val="lvl"/>
          <dgm:resizeHandles val="exact"/>
        </dgm:presLayoutVars>
      </dgm:prSet>
      <dgm:spPr/>
    </dgm:pt>
    <dgm:pt modelId="{95712DFE-795F-4DBB-A426-6B3F81AC391B}" type="pres">
      <dgm:prSet presAssocID="{DD51BEB3-F74D-4A4C-94A1-4AD778DFBB3C}" presName="parTxOnly" presStyleLbl="node1" presStyleIdx="0" presStyleCnt="2">
        <dgm:presLayoutVars>
          <dgm:chMax val="0"/>
          <dgm:chPref val="0"/>
          <dgm:bulletEnabled val="1"/>
        </dgm:presLayoutVars>
      </dgm:prSet>
      <dgm:spPr/>
      <dgm:t>
        <a:bodyPr/>
        <a:lstStyle/>
        <a:p>
          <a:endParaRPr lang="en-US"/>
        </a:p>
      </dgm:t>
    </dgm:pt>
    <dgm:pt modelId="{9C197AD7-4DFE-4F80-AB7C-034BD3BDF94E}" type="pres">
      <dgm:prSet presAssocID="{F5D0570A-5C0A-4C77-950E-3D30DB3AECCE}" presName="parTxOnlySpace" presStyleCnt="0"/>
      <dgm:spPr/>
    </dgm:pt>
    <dgm:pt modelId="{9FF1F9D5-AA7E-4AAA-9D3F-E79501B74162}" type="pres">
      <dgm:prSet presAssocID="{5249EE5F-4112-44EE-BD30-561C95BEDC8B}" presName="parTxOnly" presStyleLbl="node1" presStyleIdx="1" presStyleCnt="2">
        <dgm:presLayoutVars>
          <dgm:chMax val="0"/>
          <dgm:chPref val="0"/>
          <dgm:bulletEnabled val="1"/>
        </dgm:presLayoutVars>
      </dgm:prSet>
      <dgm:spPr/>
      <dgm:t>
        <a:bodyPr/>
        <a:lstStyle/>
        <a:p>
          <a:endParaRPr lang="en-US"/>
        </a:p>
      </dgm:t>
    </dgm:pt>
  </dgm:ptLst>
  <dgm:cxnLst>
    <dgm:cxn modelId="{A2FDD42D-CFF5-4112-AB15-4672282FDAD1}" type="presOf" srcId="{5249EE5F-4112-44EE-BD30-561C95BEDC8B}" destId="{9FF1F9D5-AA7E-4AAA-9D3F-E79501B74162}" srcOrd="0" destOrd="0" presId="urn:microsoft.com/office/officeart/2005/8/layout/chevron1"/>
    <dgm:cxn modelId="{CD9BC267-1A18-4EA3-8F55-E25F970F256F}" type="presOf" srcId="{5109B4E0-7443-40A1-9887-B560DEE014D7}" destId="{0EBEB10D-5460-4AD3-A4D7-73FDFD6BF46C}" srcOrd="0" destOrd="0" presId="urn:microsoft.com/office/officeart/2005/8/layout/chevron1"/>
    <dgm:cxn modelId="{CF4C4A60-8C54-4642-915C-E7B7EF6DE141}" srcId="{5109B4E0-7443-40A1-9887-B560DEE014D7}" destId="{DD51BEB3-F74D-4A4C-94A1-4AD778DFBB3C}" srcOrd="0" destOrd="0" parTransId="{E90D0730-A07C-4B67-81B7-EC8D09A6CE52}" sibTransId="{F5D0570A-5C0A-4C77-950E-3D30DB3AECCE}"/>
    <dgm:cxn modelId="{77613D7E-77A7-46BA-A146-66CCD9CC6084}" srcId="{5109B4E0-7443-40A1-9887-B560DEE014D7}" destId="{5249EE5F-4112-44EE-BD30-561C95BEDC8B}" srcOrd="1" destOrd="0" parTransId="{908DF92B-6A30-4195-8ECC-2EFB178684E4}" sibTransId="{AEC3884B-0931-4EFD-A01A-DB6ADCBEFF99}"/>
    <dgm:cxn modelId="{98214F74-02EA-4614-A982-2747A2424609}" type="presOf" srcId="{DD51BEB3-F74D-4A4C-94A1-4AD778DFBB3C}" destId="{95712DFE-795F-4DBB-A426-6B3F81AC391B}" srcOrd="0" destOrd="0" presId="urn:microsoft.com/office/officeart/2005/8/layout/chevron1"/>
    <dgm:cxn modelId="{46DB127B-FE02-46D5-8D64-10DA97BF51CC}" type="presParOf" srcId="{0EBEB10D-5460-4AD3-A4D7-73FDFD6BF46C}" destId="{95712DFE-795F-4DBB-A426-6B3F81AC391B}" srcOrd="0" destOrd="0" presId="urn:microsoft.com/office/officeart/2005/8/layout/chevron1"/>
    <dgm:cxn modelId="{B5BCF993-408D-42C1-A69C-CB1B08F97354}" type="presParOf" srcId="{0EBEB10D-5460-4AD3-A4D7-73FDFD6BF46C}" destId="{9C197AD7-4DFE-4F80-AB7C-034BD3BDF94E}" srcOrd="1" destOrd="0" presId="urn:microsoft.com/office/officeart/2005/8/layout/chevron1"/>
    <dgm:cxn modelId="{FDD2250C-3C89-4F15-B3E9-658A85CA7AE5}" type="presParOf" srcId="{0EBEB10D-5460-4AD3-A4D7-73FDFD6BF46C}" destId="{9FF1F9D5-AA7E-4AAA-9D3F-E79501B74162}" srcOrd="2" destOrd="0" presId="urn:microsoft.com/office/officeart/2005/8/layout/chevr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1C44010-D57B-4B3D-A382-F3F44C115E03}" type="doc">
      <dgm:prSet loTypeId="urn:microsoft.com/office/officeart/2005/8/layout/vList5" loCatId="list" qsTypeId="urn:microsoft.com/office/officeart/2005/8/quickstyle/simple1" qsCatId="simple" csTypeId="urn:microsoft.com/office/officeart/2005/8/colors/accent1_2" csCatId="accent1" phldr="1"/>
      <dgm:spPr/>
    </dgm:pt>
    <dgm:pt modelId="{7B5F548C-BDD9-4B86-9F4D-6A3D159E4C19}">
      <dgm:prSet phldrT="[Text]"/>
      <dgm:spPr/>
      <dgm:t>
        <a:bodyPr/>
        <a:lstStyle/>
        <a:p>
          <a:r>
            <a:rPr lang="en-US" dirty="0" smtClean="0"/>
            <a:t>For Group B</a:t>
          </a:r>
          <a:endParaRPr lang="en-US" dirty="0"/>
        </a:p>
      </dgm:t>
    </dgm:pt>
    <dgm:pt modelId="{6AC335D5-37A5-48F1-AFC2-F7E55E0DD21C}" type="parTrans" cxnId="{B3A86CD2-0CA0-412C-99D0-E8D230F90952}">
      <dgm:prSet/>
      <dgm:spPr/>
      <dgm:t>
        <a:bodyPr/>
        <a:lstStyle/>
        <a:p>
          <a:endParaRPr lang="en-US"/>
        </a:p>
      </dgm:t>
    </dgm:pt>
    <dgm:pt modelId="{F7F72703-8DC4-453A-B901-84DF268B60F7}" type="sibTrans" cxnId="{B3A86CD2-0CA0-412C-99D0-E8D230F90952}">
      <dgm:prSet/>
      <dgm:spPr/>
      <dgm:t>
        <a:bodyPr/>
        <a:lstStyle/>
        <a:p>
          <a:endParaRPr lang="en-US"/>
        </a:p>
      </dgm:t>
    </dgm:pt>
    <dgm:pt modelId="{72E22354-F78D-4D08-8C4A-63AA38AA4EE3}">
      <dgm:prSet phldrT="[Text]"/>
      <dgm:spPr/>
      <dgm:t>
        <a:bodyPr/>
        <a:lstStyle/>
        <a:p>
          <a:r>
            <a:rPr lang="en-US" dirty="0" smtClean="0"/>
            <a:t>BPGS can waive</a:t>
          </a:r>
          <a:endParaRPr lang="en-US" dirty="0"/>
        </a:p>
      </dgm:t>
    </dgm:pt>
    <dgm:pt modelId="{AB11A095-AB02-42E4-BC5F-0B411A845626}" type="parTrans" cxnId="{1E1B0612-B2EB-4F67-BCB9-97A2B212802C}">
      <dgm:prSet/>
      <dgm:spPr/>
      <dgm:t>
        <a:bodyPr/>
        <a:lstStyle/>
        <a:p>
          <a:endParaRPr lang="en-US"/>
        </a:p>
      </dgm:t>
    </dgm:pt>
    <dgm:pt modelId="{3E2B8AB0-5AEF-4A2A-9F45-6280F197D9AA}" type="sibTrans" cxnId="{1E1B0612-B2EB-4F67-BCB9-97A2B212802C}">
      <dgm:prSet/>
      <dgm:spPr/>
      <dgm:t>
        <a:bodyPr/>
        <a:lstStyle/>
        <a:p>
          <a:endParaRPr lang="en-US"/>
        </a:p>
      </dgm:t>
    </dgm:pt>
    <dgm:pt modelId="{DFDC920E-874D-4174-B7EB-5447155CA732}">
      <dgm:prSet phldrT="[Text]"/>
      <dgm:spPr/>
      <dgm:t>
        <a:bodyPr/>
        <a:lstStyle/>
        <a:p>
          <a:r>
            <a:rPr lang="en-US" dirty="0" smtClean="0"/>
            <a:t>Cyber.</a:t>
          </a:r>
          <a:endParaRPr lang="en-US" dirty="0"/>
        </a:p>
      </dgm:t>
    </dgm:pt>
    <dgm:pt modelId="{601BF640-948F-4BAA-89F4-2DF0FADE32FA}" type="parTrans" cxnId="{53AE99EF-D858-451A-A66F-F4FFD56C5240}">
      <dgm:prSet/>
      <dgm:spPr/>
      <dgm:t>
        <a:bodyPr/>
        <a:lstStyle/>
        <a:p>
          <a:endParaRPr lang="en-US"/>
        </a:p>
      </dgm:t>
    </dgm:pt>
    <dgm:pt modelId="{4599951F-9E28-4507-9BA4-BD59E75A7DD2}" type="sibTrans" cxnId="{53AE99EF-D858-451A-A66F-F4FFD56C5240}">
      <dgm:prSet/>
      <dgm:spPr/>
      <dgm:t>
        <a:bodyPr/>
        <a:lstStyle/>
        <a:p>
          <a:endParaRPr lang="en-US"/>
        </a:p>
      </dgm:t>
    </dgm:pt>
    <dgm:pt modelId="{7BD19FFA-0548-4522-997B-0ED483B6FADB}">
      <dgm:prSet phldrT="[Text]"/>
      <dgm:spPr/>
      <dgm:t>
        <a:bodyPr/>
        <a:lstStyle/>
        <a:p>
          <a:r>
            <a:rPr lang="en-US" dirty="0" smtClean="0"/>
            <a:t>Comp.</a:t>
          </a:r>
          <a:endParaRPr lang="en-US" dirty="0"/>
        </a:p>
      </dgm:t>
    </dgm:pt>
    <dgm:pt modelId="{522E65BB-1DD1-4129-9CB9-830956174F5C}" type="parTrans" cxnId="{7364A785-1CE4-466D-B2A9-153BB8BE0338}">
      <dgm:prSet/>
      <dgm:spPr/>
      <dgm:t>
        <a:bodyPr/>
        <a:lstStyle/>
        <a:p>
          <a:endParaRPr lang="en-US"/>
        </a:p>
      </dgm:t>
    </dgm:pt>
    <dgm:pt modelId="{2777A8B8-4F80-4DE2-9E28-61112FF0B8E9}" type="sibTrans" cxnId="{7364A785-1CE4-466D-B2A9-153BB8BE0338}">
      <dgm:prSet/>
      <dgm:spPr/>
      <dgm:t>
        <a:bodyPr/>
        <a:lstStyle/>
        <a:p>
          <a:endParaRPr lang="en-US"/>
        </a:p>
      </dgm:t>
    </dgm:pt>
    <dgm:pt modelId="{5D59F455-AD09-42E5-9666-EAA5AF8A59B0}">
      <dgm:prSet phldrT="[Text]"/>
      <dgm:spPr/>
      <dgm:t>
        <a:bodyPr/>
        <a:lstStyle/>
        <a:p>
          <a:r>
            <a:rPr lang="en-US" dirty="0" smtClean="0"/>
            <a:t>Through Appl.</a:t>
          </a:r>
          <a:endParaRPr lang="en-US" dirty="0"/>
        </a:p>
      </dgm:t>
    </dgm:pt>
    <dgm:pt modelId="{D3DE293B-9409-4D49-8E66-7A7A0AA1712F}" type="parTrans" cxnId="{34B374A1-FBE3-4A1F-B8E2-2615C9048113}">
      <dgm:prSet/>
      <dgm:spPr/>
      <dgm:t>
        <a:bodyPr/>
        <a:lstStyle/>
        <a:p>
          <a:endParaRPr lang="en-US"/>
        </a:p>
      </dgm:t>
    </dgm:pt>
    <dgm:pt modelId="{8DE7FFE9-6E74-4A40-B92D-F8AD8405B51D}" type="sibTrans" cxnId="{34B374A1-FBE3-4A1F-B8E2-2615C9048113}">
      <dgm:prSet/>
      <dgm:spPr/>
      <dgm:t>
        <a:bodyPr/>
        <a:lstStyle/>
        <a:p>
          <a:endParaRPr lang="en-US"/>
        </a:p>
      </dgm:t>
    </dgm:pt>
    <dgm:pt modelId="{EA9EBC67-46B9-48BE-95F9-FCB7D53771EA}">
      <dgm:prSet phldrT="[Text]"/>
      <dgm:spPr/>
      <dgm:t>
        <a:bodyPr/>
        <a:lstStyle/>
        <a:p>
          <a:r>
            <a:rPr lang="en-US" dirty="0" smtClean="0"/>
            <a:t>For M.Sc. (DS)</a:t>
          </a:r>
          <a:endParaRPr lang="en-US" dirty="0"/>
        </a:p>
      </dgm:t>
    </dgm:pt>
    <dgm:pt modelId="{D5F1AF9E-36C5-415C-AB10-9B438DBA34E0}" type="parTrans" cxnId="{F1AEF944-57B3-4276-979A-7440124DB9D9}">
      <dgm:prSet/>
      <dgm:spPr/>
      <dgm:t>
        <a:bodyPr/>
        <a:lstStyle/>
        <a:p>
          <a:endParaRPr lang="en-US"/>
        </a:p>
      </dgm:t>
    </dgm:pt>
    <dgm:pt modelId="{580E7510-1742-4EF7-990E-BECFD1EF68B2}" type="sibTrans" cxnId="{F1AEF944-57B3-4276-979A-7440124DB9D9}">
      <dgm:prSet/>
      <dgm:spPr/>
      <dgm:t>
        <a:bodyPr/>
        <a:lstStyle/>
        <a:p>
          <a:endParaRPr lang="en-US"/>
        </a:p>
      </dgm:t>
    </dgm:pt>
    <dgm:pt modelId="{FAE4A3AC-572E-48FA-A3F0-5C76BC2D0290}">
      <dgm:prSet phldrT="[Text]"/>
      <dgm:spPr/>
      <dgm:t>
        <a:bodyPr/>
        <a:lstStyle/>
        <a:p>
          <a:r>
            <a:rPr lang="en-US" dirty="0" smtClean="0"/>
            <a:t>All</a:t>
          </a:r>
          <a:endParaRPr lang="en-US" dirty="0"/>
        </a:p>
      </dgm:t>
    </dgm:pt>
    <dgm:pt modelId="{A7295036-3AD6-4829-9A9C-89F6927D0E6A}" type="parTrans" cxnId="{AAFCA25F-4BFB-4A6F-BD11-8308D4B08D3B}">
      <dgm:prSet/>
      <dgm:spPr/>
      <dgm:t>
        <a:bodyPr/>
        <a:lstStyle/>
        <a:p>
          <a:endParaRPr lang="en-US"/>
        </a:p>
      </dgm:t>
    </dgm:pt>
    <dgm:pt modelId="{E922DDE1-7CEA-42F7-AA0B-1F662D9D510B}" type="sibTrans" cxnId="{AAFCA25F-4BFB-4A6F-BD11-8308D4B08D3B}">
      <dgm:prSet/>
      <dgm:spPr/>
      <dgm:t>
        <a:bodyPr/>
        <a:lstStyle/>
        <a:p>
          <a:endParaRPr lang="en-US"/>
        </a:p>
      </dgm:t>
    </dgm:pt>
    <dgm:pt modelId="{D668E245-D3D9-4EAA-B2BA-6DBD8FF0295D}" type="pres">
      <dgm:prSet presAssocID="{11C44010-D57B-4B3D-A382-F3F44C115E03}" presName="Name0" presStyleCnt="0">
        <dgm:presLayoutVars>
          <dgm:dir/>
          <dgm:animLvl val="lvl"/>
          <dgm:resizeHandles val="exact"/>
        </dgm:presLayoutVars>
      </dgm:prSet>
      <dgm:spPr/>
    </dgm:pt>
    <dgm:pt modelId="{1AAC2EAD-B789-4FB2-A83B-FB21C1676BC4}" type="pres">
      <dgm:prSet presAssocID="{7B5F548C-BDD9-4B86-9F4D-6A3D159E4C19}" presName="linNode" presStyleCnt="0"/>
      <dgm:spPr/>
    </dgm:pt>
    <dgm:pt modelId="{529524A2-80E0-46BB-AE25-97D89D3628DF}" type="pres">
      <dgm:prSet presAssocID="{7B5F548C-BDD9-4B86-9F4D-6A3D159E4C19}" presName="parentText" presStyleLbl="node1" presStyleIdx="0" presStyleCnt="3">
        <dgm:presLayoutVars>
          <dgm:chMax val="1"/>
          <dgm:bulletEnabled val="1"/>
        </dgm:presLayoutVars>
      </dgm:prSet>
      <dgm:spPr/>
      <dgm:t>
        <a:bodyPr/>
        <a:lstStyle/>
        <a:p>
          <a:endParaRPr lang="en-US"/>
        </a:p>
      </dgm:t>
    </dgm:pt>
    <dgm:pt modelId="{076D66D5-2319-47EA-91B1-8AD6B190C668}" type="pres">
      <dgm:prSet presAssocID="{7B5F548C-BDD9-4B86-9F4D-6A3D159E4C19}" presName="descendantText" presStyleLbl="alignAccFollowNode1" presStyleIdx="0" presStyleCnt="3">
        <dgm:presLayoutVars>
          <dgm:bulletEnabled val="1"/>
        </dgm:presLayoutVars>
      </dgm:prSet>
      <dgm:spPr/>
      <dgm:t>
        <a:bodyPr/>
        <a:lstStyle/>
        <a:p>
          <a:endParaRPr lang="en-US"/>
        </a:p>
      </dgm:t>
    </dgm:pt>
    <dgm:pt modelId="{FB65F15E-214A-4E49-80A3-B1AFE6F00307}" type="pres">
      <dgm:prSet presAssocID="{F7F72703-8DC4-453A-B901-84DF268B60F7}" presName="sp" presStyleCnt="0"/>
      <dgm:spPr/>
    </dgm:pt>
    <dgm:pt modelId="{F0CA1F04-5C4A-4DDC-9CC6-1936E5F09492}" type="pres">
      <dgm:prSet presAssocID="{EA9EBC67-46B9-48BE-95F9-FCB7D53771EA}" presName="linNode" presStyleCnt="0"/>
      <dgm:spPr/>
    </dgm:pt>
    <dgm:pt modelId="{FD986DE8-F5E3-444D-885C-F11CB44F646D}" type="pres">
      <dgm:prSet presAssocID="{EA9EBC67-46B9-48BE-95F9-FCB7D53771EA}" presName="parentText" presStyleLbl="node1" presStyleIdx="1" presStyleCnt="3">
        <dgm:presLayoutVars>
          <dgm:chMax val="1"/>
          <dgm:bulletEnabled val="1"/>
        </dgm:presLayoutVars>
      </dgm:prSet>
      <dgm:spPr/>
      <dgm:t>
        <a:bodyPr/>
        <a:lstStyle/>
        <a:p>
          <a:endParaRPr lang="en-US"/>
        </a:p>
      </dgm:t>
    </dgm:pt>
    <dgm:pt modelId="{D05DBCE2-1E2D-4959-81AA-0F220C8C4041}" type="pres">
      <dgm:prSet presAssocID="{EA9EBC67-46B9-48BE-95F9-FCB7D53771EA}" presName="descendantText" presStyleLbl="alignAccFollowNode1" presStyleIdx="1" presStyleCnt="3">
        <dgm:presLayoutVars>
          <dgm:bulletEnabled val="1"/>
        </dgm:presLayoutVars>
      </dgm:prSet>
      <dgm:spPr/>
      <dgm:t>
        <a:bodyPr/>
        <a:lstStyle/>
        <a:p>
          <a:endParaRPr lang="en-US"/>
        </a:p>
      </dgm:t>
    </dgm:pt>
    <dgm:pt modelId="{7D546BCF-8D37-412A-993C-40D98A83E15A}" type="pres">
      <dgm:prSet presAssocID="{580E7510-1742-4EF7-990E-BECFD1EF68B2}" presName="sp" presStyleCnt="0"/>
      <dgm:spPr/>
    </dgm:pt>
    <dgm:pt modelId="{A752EA5E-3D5F-4C19-89BD-AA4B3656B057}" type="pres">
      <dgm:prSet presAssocID="{72E22354-F78D-4D08-8C4A-63AA38AA4EE3}" presName="linNode" presStyleCnt="0"/>
      <dgm:spPr/>
    </dgm:pt>
    <dgm:pt modelId="{FF3EA52B-AA92-4103-BB5C-9E4DCC9FEE30}" type="pres">
      <dgm:prSet presAssocID="{72E22354-F78D-4D08-8C4A-63AA38AA4EE3}" presName="parentText" presStyleLbl="node1" presStyleIdx="2" presStyleCnt="3">
        <dgm:presLayoutVars>
          <dgm:chMax val="1"/>
          <dgm:bulletEnabled val="1"/>
        </dgm:presLayoutVars>
      </dgm:prSet>
      <dgm:spPr/>
      <dgm:t>
        <a:bodyPr/>
        <a:lstStyle/>
        <a:p>
          <a:endParaRPr lang="en-US"/>
        </a:p>
      </dgm:t>
    </dgm:pt>
    <dgm:pt modelId="{4BC45E85-6BD1-4EE2-9056-C890481D1A46}" type="pres">
      <dgm:prSet presAssocID="{72E22354-F78D-4D08-8C4A-63AA38AA4EE3}" presName="descendantText" presStyleLbl="alignAccFollowNode1" presStyleIdx="2" presStyleCnt="3">
        <dgm:presLayoutVars>
          <dgm:bulletEnabled val="1"/>
        </dgm:presLayoutVars>
      </dgm:prSet>
      <dgm:spPr/>
      <dgm:t>
        <a:bodyPr/>
        <a:lstStyle/>
        <a:p>
          <a:endParaRPr lang="en-US"/>
        </a:p>
      </dgm:t>
    </dgm:pt>
  </dgm:ptLst>
  <dgm:cxnLst>
    <dgm:cxn modelId="{A3611CF6-FA1E-43BF-A3BF-FCA3C9B4A6B8}" type="presOf" srcId="{5D59F455-AD09-42E5-9666-EAA5AF8A59B0}" destId="{4BC45E85-6BD1-4EE2-9056-C890481D1A46}" srcOrd="0" destOrd="0" presId="urn:microsoft.com/office/officeart/2005/8/layout/vList5"/>
    <dgm:cxn modelId="{B3A86CD2-0CA0-412C-99D0-E8D230F90952}" srcId="{11C44010-D57B-4B3D-A382-F3F44C115E03}" destId="{7B5F548C-BDD9-4B86-9F4D-6A3D159E4C19}" srcOrd="0" destOrd="0" parTransId="{6AC335D5-37A5-48F1-AFC2-F7E55E0DD21C}" sibTransId="{F7F72703-8DC4-453A-B901-84DF268B60F7}"/>
    <dgm:cxn modelId="{34B374A1-FBE3-4A1F-B8E2-2615C9048113}" srcId="{72E22354-F78D-4D08-8C4A-63AA38AA4EE3}" destId="{5D59F455-AD09-42E5-9666-EAA5AF8A59B0}" srcOrd="0" destOrd="0" parTransId="{D3DE293B-9409-4D49-8E66-7A7A0AA1712F}" sibTransId="{8DE7FFE9-6E74-4A40-B92D-F8AD8405B51D}"/>
    <dgm:cxn modelId="{2295FB85-0987-4B40-8C2A-E48CE02E1D50}" type="presOf" srcId="{7B5F548C-BDD9-4B86-9F4D-6A3D159E4C19}" destId="{529524A2-80E0-46BB-AE25-97D89D3628DF}" srcOrd="0" destOrd="0" presId="urn:microsoft.com/office/officeart/2005/8/layout/vList5"/>
    <dgm:cxn modelId="{FC93742B-E7C9-480E-BA2A-EEE09EED97D3}" type="presOf" srcId="{11C44010-D57B-4B3D-A382-F3F44C115E03}" destId="{D668E245-D3D9-4EAA-B2BA-6DBD8FF0295D}" srcOrd="0" destOrd="0" presId="urn:microsoft.com/office/officeart/2005/8/layout/vList5"/>
    <dgm:cxn modelId="{505BDF4B-9A1B-4CF3-9D0C-134F64F718FA}" type="presOf" srcId="{DFDC920E-874D-4174-B7EB-5447155CA732}" destId="{076D66D5-2319-47EA-91B1-8AD6B190C668}" srcOrd="0" destOrd="0" presId="urn:microsoft.com/office/officeart/2005/8/layout/vList5"/>
    <dgm:cxn modelId="{747192A2-A4F9-4DB2-941C-100BDBEA8157}" type="presOf" srcId="{EA9EBC67-46B9-48BE-95F9-FCB7D53771EA}" destId="{FD986DE8-F5E3-444D-885C-F11CB44F646D}" srcOrd="0" destOrd="0" presId="urn:microsoft.com/office/officeart/2005/8/layout/vList5"/>
    <dgm:cxn modelId="{1E1B0612-B2EB-4F67-BCB9-97A2B212802C}" srcId="{11C44010-D57B-4B3D-A382-F3F44C115E03}" destId="{72E22354-F78D-4D08-8C4A-63AA38AA4EE3}" srcOrd="2" destOrd="0" parTransId="{AB11A095-AB02-42E4-BC5F-0B411A845626}" sibTransId="{3E2B8AB0-5AEF-4A2A-9F45-6280F197D9AA}"/>
    <dgm:cxn modelId="{45E532F6-D847-47AE-BF4F-2AC173AF544C}" type="presOf" srcId="{7BD19FFA-0548-4522-997B-0ED483B6FADB}" destId="{076D66D5-2319-47EA-91B1-8AD6B190C668}" srcOrd="0" destOrd="1" presId="urn:microsoft.com/office/officeart/2005/8/layout/vList5"/>
    <dgm:cxn modelId="{7364A785-1CE4-466D-B2A9-153BB8BE0338}" srcId="{7B5F548C-BDD9-4B86-9F4D-6A3D159E4C19}" destId="{7BD19FFA-0548-4522-997B-0ED483B6FADB}" srcOrd="1" destOrd="0" parTransId="{522E65BB-1DD1-4129-9CB9-830956174F5C}" sibTransId="{2777A8B8-4F80-4DE2-9E28-61112FF0B8E9}"/>
    <dgm:cxn modelId="{AAFCA25F-4BFB-4A6F-BD11-8308D4B08D3B}" srcId="{EA9EBC67-46B9-48BE-95F9-FCB7D53771EA}" destId="{FAE4A3AC-572E-48FA-A3F0-5C76BC2D0290}" srcOrd="0" destOrd="0" parTransId="{A7295036-3AD6-4829-9A9C-89F6927D0E6A}" sibTransId="{E922DDE1-7CEA-42F7-AA0B-1F662D9D510B}"/>
    <dgm:cxn modelId="{F1AEF944-57B3-4276-979A-7440124DB9D9}" srcId="{11C44010-D57B-4B3D-A382-F3F44C115E03}" destId="{EA9EBC67-46B9-48BE-95F9-FCB7D53771EA}" srcOrd="1" destOrd="0" parTransId="{D5F1AF9E-36C5-415C-AB10-9B438DBA34E0}" sibTransId="{580E7510-1742-4EF7-990E-BECFD1EF68B2}"/>
    <dgm:cxn modelId="{7ED08311-8278-44C1-8F1A-A6B5CF5A64D8}" type="presOf" srcId="{FAE4A3AC-572E-48FA-A3F0-5C76BC2D0290}" destId="{D05DBCE2-1E2D-4959-81AA-0F220C8C4041}" srcOrd="0" destOrd="0" presId="urn:microsoft.com/office/officeart/2005/8/layout/vList5"/>
    <dgm:cxn modelId="{F105E147-0EA8-484F-B188-B7DF2D39F843}" type="presOf" srcId="{72E22354-F78D-4D08-8C4A-63AA38AA4EE3}" destId="{FF3EA52B-AA92-4103-BB5C-9E4DCC9FEE30}" srcOrd="0" destOrd="0" presId="urn:microsoft.com/office/officeart/2005/8/layout/vList5"/>
    <dgm:cxn modelId="{53AE99EF-D858-451A-A66F-F4FFD56C5240}" srcId="{7B5F548C-BDD9-4B86-9F4D-6A3D159E4C19}" destId="{DFDC920E-874D-4174-B7EB-5447155CA732}" srcOrd="0" destOrd="0" parTransId="{601BF640-948F-4BAA-89F4-2DF0FADE32FA}" sibTransId="{4599951F-9E28-4507-9BA4-BD59E75A7DD2}"/>
    <dgm:cxn modelId="{C8BF2CA0-0556-4ABC-8438-995C34304D6D}" type="presParOf" srcId="{D668E245-D3D9-4EAA-B2BA-6DBD8FF0295D}" destId="{1AAC2EAD-B789-4FB2-A83B-FB21C1676BC4}" srcOrd="0" destOrd="0" presId="urn:microsoft.com/office/officeart/2005/8/layout/vList5"/>
    <dgm:cxn modelId="{2B3878D6-CA63-4DA1-826E-F1D234B6EED9}" type="presParOf" srcId="{1AAC2EAD-B789-4FB2-A83B-FB21C1676BC4}" destId="{529524A2-80E0-46BB-AE25-97D89D3628DF}" srcOrd="0" destOrd="0" presId="urn:microsoft.com/office/officeart/2005/8/layout/vList5"/>
    <dgm:cxn modelId="{8FCBEF47-FA81-472F-B829-880F77969F8F}" type="presParOf" srcId="{1AAC2EAD-B789-4FB2-A83B-FB21C1676BC4}" destId="{076D66D5-2319-47EA-91B1-8AD6B190C668}" srcOrd="1" destOrd="0" presId="urn:microsoft.com/office/officeart/2005/8/layout/vList5"/>
    <dgm:cxn modelId="{9539B695-5BFB-4DFD-BB77-0A76BDEFBCE5}" type="presParOf" srcId="{D668E245-D3D9-4EAA-B2BA-6DBD8FF0295D}" destId="{FB65F15E-214A-4E49-80A3-B1AFE6F00307}" srcOrd="1" destOrd="0" presId="urn:microsoft.com/office/officeart/2005/8/layout/vList5"/>
    <dgm:cxn modelId="{9575A86E-EFDA-4533-BD36-EF0913B28B16}" type="presParOf" srcId="{D668E245-D3D9-4EAA-B2BA-6DBD8FF0295D}" destId="{F0CA1F04-5C4A-4DDC-9CC6-1936E5F09492}" srcOrd="2" destOrd="0" presId="urn:microsoft.com/office/officeart/2005/8/layout/vList5"/>
    <dgm:cxn modelId="{4BBC3455-F6B2-4433-B79D-7281800767DB}" type="presParOf" srcId="{F0CA1F04-5C4A-4DDC-9CC6-1936E5F09492}" destId="{FD986DE8-F5E3-444D-885C-F11CB44F646D}" srcOrd="0" destOrd="0" presId="urn:microsoft.com/office/officeart/2005/8/layout/vList5"/>
    <dgm:cxn modelId="{D4482CE5-DABF-42A3-99B3-5F8406D48D31}" type="presParOf" srcId="{F0CA1F04-5C4A-4DDC-9CC6-1936E5F09492}" destId="{D05DBCE2-1E2D-4959-81AA-0F220C8C4041}" srcOrd="1" destOrd="0" presId="urn:microsoft.com/office/officeart/2005/8/layout/vList5"/>
    <dgm:cxn modelId="{CBA8FF1B-A8BD-4DDF-941D-DF78B176E81B}" type="presParOf" srcId="{D668E245-D3D9-4EAA-B2BA-6DBD8FF0295D}" destId="{7D546BCF-8D37-412A-993C-40D98A83E15A}" srcOrd="3" destOrd="0" presId="urn:microsoft.com/office/officeart/2005/8/layout/vList5"/>
    <dgm:cxn modelId="{186D8D1B-3A35-42E0-93BF-B28B51448DF6}" type="presParOf" srcId="{D668E245-D3D9-4EAA-B2BA-6DBD8FF0295D}" destId="{A752EA5E-3D5F-4C19-89BD-AA4B3656B057}" srcOrd="4" destOrd="0" presId="urn:microsoft.com/office/officeart/2005/8/layout/vList5"/>
    <dgm:cxn modelId="{D3B7E741-E260-4B7A-9687-F11A38A2F8AE}" type="presParOf" srcId="{A752EA5E-3D5F-4C19-89BD-AA4B3656B057}" destId="{FF3EA52B-AA92-4103-BB5C-9E4DCC9FEE30}" srcOrd="0" destOrd="0" presId="urn:microsoft.com/office/officeart/2005/8/layout/vList5"/>
    <dgm:cxn modelId="{2355BC07-76D2-4204-B898-EEA51EEDCD2F}" type="presParOf" srcId="{A752EA5E-3D5F-4C19-89BD-AA4B3656B057}" destId="{4BC45E85-6BD1-4EE2-9056-C890481D1A46}"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109B4E0-7443-40A1-9887-B560DEE014D7}" type="doc">
      <dgm:prSet loTypeId="urn:microsoft.com/office/officeart/2005/8/layout/chevron1" loCatId="process" qsTypeId="urn:microsoft.com/office/officeart/2005/8/quickstyle/simple1" qsCatId="simple" csTypeId="urn:microsoft.com/office/officeart/2005/8/colors/accent2_4" csCatId="accent2" phldr="1"/>
      <dgm:spPr/>
    </dgm:pt>
    <dgm:pt modelId="{DD51BEB3-F74D-4A4C-94A1-4AD778DFBB3C}">
      <dgm:prSet phldrT="[Text]"/>
      <dgm:spPr/>
      <dgm:t>
        <a:bodyPr/>
        <a:lstStyle/>
        <a:p>
          <a:r>
            <a:rPr lang="en-US" dirty="0" smtClean="0"/>
            <a:t>Audit Courses</a:t>
          </a:r>
          <a:endParaRPr lang="en-US" dirty="0"/>
        </a:p>
      </dgm:t>
    </dgm:pt>
    <dgm:pt modelId="{E90D0730-A07C-4B67-81B7-EC8D09A6CE52}" type="parTrans" cxnId="{CF4C4A60-8C54-4642-915C-E7B7EF6DE141}">
      <dgm:prSet/>
      <dgm:spPr/>
      <dgm:t>
        <a:bodyPr/>
        <a:lstStyle/>
        <a:p>
          <a:endParaRPr lang="en-US"/>
        </a:p>
      </dgm:t>
    </dgm:pt>
    <dgm:pt modelId="{F5D0570A-5C0A-4C77-950E-3D30DB3AECCE}" type="sibTrans" cxnId="{CF4C4A60-8C54-4642-915C-E7B7EF6DE141}">
      <dgm:prSet/>
      <dgm:spPr/>
      <dgm:t>
        <a:bodyPr/>
        <a:lstStyle/>
        <a:p>
          <a:endParaRPr lang="en-US"/>
        </a:p>
      </dgm:t>
    </dgm:pt>
    <dgm:pt modelId="{5249EE5F-4112-44EE-BD30-561C95BEDC8B}">
      <dgm:prSet phldrT="[Text]"/>
      <dgm:spPr/>
      <dgm:t>
        <a:bodyPr/>
        <a:lstStyle/>
        <a:p>
          <a:r>
            <a:rPr lang="en-US" dirty="0" smtClean="0"/>
            <a:t>Credit Courses</a:t>
          </a:r>
          <a:endParaRPr lang="en-US" dirty="0"/>
        </a:p>
      </dgm:t>
    </dgm:pt>
    <dgm:pt modelId="{908DF92B-6A30-4195-8ECC-2EFB178684E4}" type="parTrans" cxnId="{77613D7E-77A7-46BA-A146-66CCD9CC6084}">
      <dgm:prSet/>
      <dgm:spPr/>
      <dgm:t>
        <a:bodyPr/>
        <a:lstStyle/>
        <a:p>
          <a:endParaRPr lang="en-US"/>
        </a:p>
      </dgm:t>
    </dgm:pt>
    <dgm:pt modelId="{AEC3884B-0931-4EFD-A01A-DB6ADCBEFF99}" type="sibTrans" cxnId="{77613D7E-77A7-46BA-A146-66CCD9CC6084}">
      <dgm:prSet/>
      <dgm:spPr/>
      <dgm:t>
        <a:bodyPr/>
        <a:lstStyle/>
        <a:p>
          <a:endParaRPr lang="en-US"/>
        </a:p>
      </dgm:t>
    </dgm:pt>
    <dgm:pt modelId="{0EBEB10D-5460-4AD3-A4D7-73FDFD6BF46C}" type="pres">
      <dgm:prSet presAssocID="{5109B4E0-7443-40A1-9887-B560DEE014D7}" presName="Name0" presStyleCnt="0">
        <dgm:presLayoutVars>
          <dgm:dir/>
          <dgm:animLvl val="lvl"/>
          <dgm:resizeHandles val="exact"/>
        </dgm:presLayoutVars>
      </dgm:prSet>
      <dgm:spPr/>
    </dgm:pt>
    <dgm:pt modelId="{95712DFE-795F-4DBB-A426-6B3F81AC391B}" type="pres">
      <dgm:prSet presAssocID="{DD51BEB3-F74D-4A4C-94A1-4AD778DFBB3C}" presName="parTxOnly" presStyleLbl="node1" presStyleIdx="0" presStyleCnt="2">
        <dgm:presLayoutVars>
          <dgm:chMax val="0"/>
          <dgm:chPref val="0"/>
          <dgm:bulletEnabled val="1"/>
        </dgm:presLayoutVars>
      </dgm:prSet>
      <dgm:spPr/>
      <dgm:t>
        <a:bodyPr/>
        <a:lstStyle/>
        <a:p>
          <a:endParaRPr lang="en-US"/>
        </a:p>
      </dgm:t>
    </dgm:pt>
    <dgm:pt modelId="{9C197AD7-4DFE-4F80-AB7C-034BD3BDF94E}" type="pres">
      <dgm:prSet presAssocID="{F5D0570A-5C0A-4C77-950E-3D30DB3AECCE}" presName="parTxOnlySpace" presStyleCnt="0"/>
      <dgm:spPr/>
    </dgm:pt>
    <dgm:pt modelId="{9FF1F9D5-AA7E-4AAA-9D3F-E79501B74162}" type="pres">
      <dgm:prSet presAssocID="{5249EE5F-4112-44EE-BD30-561C95BEDC8B}" presName="parTxOnly" presStyleLbl="node1" presStyleIdx="1" presStyleCnt="2">
        <dgm:presLayoutVars>
          <dgm:chMax val="0"/>
          <dgm:chPref val="0"/>
          <dgm:bulletEnabled val="1"/>
        </dgm:presLayoutVars>
      </dgm:prSet>
      <dgm:spPr/>
      <dgm:t>
        <a:bodyPr/>
        <a:lstStyle/>
        <a:p>
          <a:endParaRPr lang="en-US"/>
        </a:p>
      </dgm:t>
    </dgm:pt>
  </dgm:ptLst>
  <dgm:cxnLst>
    <dgm:cxn modelId="{77613D7E-77A7-46BA-A146-66CCD9CC6084}" srcId="{5109B4E0-7443-40A1-9887-B560DEE014D7}" destId="{5249EE5F-4112-44EE-BD30-561C95BEDC8B}" srcOrd="1" destOrd="0" parTransId="{908DF92B-6A30-4195-8ECC-2EFB178684E4}" sibTransId="{AEC3884B-0931-4EFD-A01A-DB6ADCBEFF99}"/>
    <dgm:cxn modelId="{CF4C4A60-8C54-4642-915C-E7B7EF6DE141}" srcId="{5109B4E0-7443-40A1-9887-B560DEE014D7}" destId="{DD51BEB3-F74D-4A4C-94A1-4AD778DFBB3C}" srcOrd="0" destOrd="0" parTransId="{E90D0730-A07C-4B67-81B7-EC8D09A6CE52}" sibTransId="{F5D0570A-5C0A-4C77-950E-3D30DB3AECCE}"/>
    <dgm:cxn modelId="{AB301D62-8289-498F-AFFE-EABD257526DE}" type="presOf" srcId="{5249EE5F-4112-44EE-BD30-561C95BEDC8B}" destId="{9FF1F9D5-AA7E-4AAA-9D3F-E79501B74162}" srcOrd="0" destOrd="0" presId="urn:microsoft.com/office/officeart/2005/8/layout/chevron1"/>
    <dgm:cxn modelId="{BA8E20AF-0F32-4EA8-BCA2-24E17FD36744}" type="presOf" srcId="{5109B4E0-7443-40A1-9887-B560DEE014D7}" destId="{0EBEB10D-5460-4AD3-A4D7-73FDFD6BF46C}" srcOrd="0" destOrd="0" presId="urn:microsoft.com/office/officeart/2005/8/layout/chevron1"/>
    <dgm:cxn modelId="{2D118A1D-FDD8-4403-B518-4B0BB2B25EE6}" type="presOf" srcId="{DD51BEB3-F74D-4A4C-94A1-4AD778DFBB3C}" destId="{95712DFE-795F-4DBB-A426-6B3F81AC391B}" srcOrd="0" destOrd="0" presId="urn:microsoft.com/office/officeart/2005/8/layout/chevron1"/>
    <dgm:cxn modelId="{09A39A76-BEE6-451B-9624-B5355C234D7E}" type="presParOf" srcId="{0EBEB10D-5460-4AD3-A4D7-73FDFD6BF46C}" destId="{95712DFE-795F-4DBB-A426-6B3F81AC391B}" srcOrd="0" destOrd="0" presId="urn:microsoft.com/office/officeart/2005/8/layout/chevron1"/>
    <dgm:cxn modelId="{2BC82B22-73D5-4D8D-860F-92CD19B79460}" type="presParOf" srcId="{0EBEB10D-5460-4AD3-A4D7-73FDFD6BF46C}" destId="{9C197AD7-4DFE-4F80-AB7C-034BD3BDF94E}" srcOrd="1" destOrd="0" presId="urn:microsoft.com/office/officeart/2005/8/layout/chevron1"/>
    <dgm:cxn modelId="{40CEC8A4-7EC1-4DE6-A7C4-113FB4ED0ED4}" type="presParOf" srcId="{0EBEB10D-5460-4AD3-A4D7-73FDFD6BF46C}" destId="{9FF1F9D5-AA7E-4AAA-9D3F-E79501B74162}" srcOrd="2" destOrd="0" presId="urn:microsoft.com/office/officeart/2005/8/layout/chevr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F4623A7-51DA-4599-8671-F610469C31B5}" type="doc">
      <dgm:prSet loTypeId="urn:microsoft.com/office/officeart/2005/8/layout/default#2" loCatId="list" qsTypeId="urn:microsoft.com/office/officeart/2005/8/quickstyle/simple1" qsCatId="simple" csTypeId="urn:microsoft.com/office/officeart/2005/8/colors/colorful5" csCatId="colorful" phldr="1"/>
      <dgm:spPr/>
      <dgm:t>
        <a:bodyPr/>
        <a:lstStyle/>
        <a:p>
          <a:endParaRPr lang="en-US"/>
        </a:p>
      </dgm:t>
    </dgm:pt>
    <dgm:pt modelId="{23D58A1C-0BEF-4DBD-A63F-627197625C3A}">
      <dgm:prSet phldrT="[Text]"/>
      <dgm:spPr/>
      <dgm:t>
        <a:bodyPr/>
        <a:lstStyle/>
        <a:p>
          <a:r>
            <a:rPr lang="en-US" dirty="0" smtClean="0"/>
            <a:t>18 Months for M.Sc. </a:t>
          </a:r>
          <a:r>
            <a:rPr lang="en-US" dirty="0" err="1" smtClean="0"/>
            <a:t>Engg</a:t>
          </a:r>
          <a:r>
            <a:rPr lang="en-US" dirty="0" smtClean="0"/>
            <a:t>.</a:t>
          </a:r>
          <a:endParaRPr lang="en-US" dirty="0"/>
        </a:p>
      </dgm:t>
    </dgm:pt>
    <dgm:pt modelId="{E19C2D22-5959-4E61-AD1E-363410BE591F}" type="parTrans" cxnId="{5F26D058-DBBC-40AA-9210-FC7D8599E812}">
      <dgm:prSet/>
      <dgm:spPr/>
      <dgm:t>
        <a:bodyPr/>
        <a:lstStyle/>
        <a:p>
          <a:endParaRPr lang="en-US"/>
        </a:p>
      </dgm:t>
    </dgm:pt>
    <dgm:pt modelId="{835821AF-F409-45E4-BB49-165C2977B554}" type="sibTrans" cxnId="{5F26D058-DBBC-40AA-9210-FC7D8599E812}">
      <dgm:prSet/>
      <dgm:spPr/>
      <dgm:t>
        <a:bodyPr/>
        <a:lstStyle/>
        <a:p>
          <a:endParaRPr lang="en-US"/>
        </a:p>
      </dgm:t>
    </dgm:pt>
    <dgm:pt modelId="{0DD56C08-C898-4CDE-AADB-562445A584C0}">
      <dgm:prSet phldrT="[Text]"/>
      <dgm:spPr/>
      <dgm:t>
        <a:bodyPr/>
        <a:lstStyle/>
        <a:p>
          <a:r>
            <a:rPr lang="en-US" dirty="0" smtClean="0"/>
            <a:t>36 Months for Ph.D.</a:t>
          </a:r>
          <a:endParaRPr lang="en-US" dirty="0"/>
        </a:p>
      </dgm:t>
    </dgm:pt>
    <dgm:pt modelId="{7BE595D6-A14A-431B-8617-F87CAA39E936}" type="parTrans" cxnId="{71520639-5A5C-4BEA-9EC8-C2D2107B3ED3}">
      <dgm:prSet/>
      <dgm:spPr/>
      <dgm:t>
        <a:bodyPr/>
        <a:lstStyle/>
        <a:p>
          <a:endParaRPr lang="en-US"/>
        </a:p>
      </dgm:t>
    </dgm:pt>
    <dgm:pt modelId="{A2D21DCC-D4FF-462B-8830-BB0E694CBEDF}" type="sibTrans" cxnId="{71520639-5A5C-4BEA-9EC8-C2D2107B3ED3}">
      <dgm:prSet/>
      <dgm:spPr/>
      <dgm:t>
        <a:bodyPr/>
        <a:lstStyle/>
        <a:p>
          <a:endParaRPr lang="en-US"/>
        </a:p>
      </dgm:t>
    </dgm:pt>
    <dgm:pt modelId="{14BB055F-1FDD-4BA2-9D78-26AE9708BD44}">
      <dgm:prSet phldrT="[Text]"/>
      <dgm:spPr/>
      <dgm:t>
        <a:bodyPr/>
        <a:lstStyle/>
        <a:p>
          <a:r>
            <a:rPr lang="en-US" dirty="0" smtClean="0"/>
            <a:t>Only for FT students</a:t>
          </a:r>
          <a:endParaRPr lang="en-US" dirty="0"/>
        </a:p>
      </dgm:t>
    </dgm:pt>
    <dgm:pt modelId="{62EE074F-A87F-46F9-9FE1-05987302F7B1}" type="parTrans" cxnId="{8F7AE9BD-3905-43A9-A111-F8C10DD80B2A}">
      <dgm:prSet/>
      <dgm:spPr/>
      <dgm:t>
        <a:bodyPr/>
        <a:lstStyle/>
        <a:p>
          <a:endParaRPr lang="en-US"/>
        </a:p>
      </dgm:t>
    </dgm:pt>
    <dgm:pt modelId="{366FC5C4-4F40-4CC8-A92A-0395476946EA}" type="sibTrans" cxnId="{8F7AE9BD-3905-43A9-A111-F8C10DD80B2A}">
      <dgm:prSet/>
      <dgm:spPr/>
      <dgm:t>
        <a:bodyPr/>
        <a:lstStyle/>
        <a:p>
          <a:endParaRPr lang="en-US"/>
        </a:p>
      </dgm:t>
    </dgm:pt>
    <dgm:pt modelId="{71624ACA-416E-4924-94C1-B6CD6E193472}">
      <dgm:prSet phldrT="[Text]"/>
      <dgm:spPr/>
      <dgm:t>
        <a:bodyPr/>
        <a:lstStyle/>
        <a:p>
          <a:r>
            <a:rPr lang="en-US" dirty="0" smtClean="0"/>
            <a:t>GPA &gt;= 3.00</a:t>
          </a:r>
        </a:p>
        <a:p>
          <a:r>
            <a:rPr lang="en-US" dirty="0" smtClean="0"/>
            <a:t>Each Semester</a:t>
          </a:r>
          <a:endParaRPr lang="en-US" dirty="0"/>
        </a:p>
      </dgm:t>
    </dgm:pt>
    <dgm:pt modelId="{83569DF9-69DF-40E9-91E6-1DE0A4C73B1C}" type="parTrans" cxnId="{D4339970-B3D2-40B9-9166-71CF3F25AF9E}">
      <dgm:prSet/>
      <dgm:spPr/>
      <dgm:t>
        <a:bodyPr/>
        <a:lstStyle/>
        <a:p>
          <a:endParaRPr lang="en-US"/>
        </a:p>
      </dgm:t>
    </dgm:pt>
    <dgm:pt modelId="{E792469D-7AC7-4456-9DD8-0FF03DF37A46}" type="sibTrans" cxnId="{D4339970-B3D2-40B9-9166-71CF3F25AF9E}">
      <dgm:prSet/>
      <dgm:spPr/>
      <dgm:t>
        <a:bodyPr/>
        <a:lstStyle/>
        <a:p>
          <a:endParaRPr lang="en-US"/>
        </a:p>
      </dgm:t>
    </dgm:pt>
    <dgm:pt modelId="{82A4A1B7-2ACC-412D-90D8-157EF45B40D4}">
      <dgm:prSet phldrT="[Text]"/>
      <dgm:spPr/>
      <dgm:t>
        <a:bodyPr/>
        <a:lstStyle/>
        <a:p>
          <a:r>
            <a:rPr lang="en-US" dirty="0" smtClean="0"/>
            <a:t>Satisfactory Thesis Progress</a:t>
          </a:r>
          <a:endParaRPr lang="en-US" dirty="0"/>
        </a:p>
      </dgm:t>
    </dgm:pt>
    <dgm:pt modelId="{04E44A63-5C74-41D3-AD5F-7EFFA0B1C794}" type="parTrans" cxnId="{2BF8E715-D80B-405A-B4D3-74625967CC30}">
      <dgm:prSet/>
      <dgm:spPr/>
      <dgm:t>
        <a:bodyPr/>
        <a:lstStyle/>
        <a:p>
          <a:endParaRPr lang="en-US"/>
        </a:p>
      </dgm:t>
    </dgm:pt>
    <dgm:pt modelId="{ACD69E09-811F-4A1C-9D74-0ABA9F305785}" type="sibTrans" cxnId="{2BF8E715-D80B-405A-B4D3-74625967CC30}">
      <dgm:prSet/>
      <dgm:spPr/>
      <dgm:t>
        <a:bodyPr/>
        <a:lstStyle/>
        <a:p>
          <a:endParaRPr lang="en-US"/>
        </a:p>
      </dgm:t>
    </dgm:pt>
    <dgm:pt modelId="{7ADE8990-C353-4513-A133-1F7D647B2EC7}">
      <dgm:prSet phldrT="[Text]"/>
      <dgm:spPr/>
      <dgm:t>
        <a:bodyPr/>
        <a:lstStyle/>
        <a:p>
          <a:r>
            <a:rPr lang="en-US" dirty="0" smtClean="0"/>
            <a:t>40 Hours per Week @ BUET</a:t>
          </a:r>
          <a:endParaRPr lang="en-US" dirty="0"/>
        </a:p>
      </dgm:t>
    </dgm:pt>
    <dgm:pt modelId="{DB1F181F-4213-47D7-8363-0626EBAE92E6}" type="parTrans" cxnId="{FE4ACD5A-0FD7-4C00-AB0B-A2069C73BDFB}">
      <dgm:prSet/>
      <dgm:spPr/>
      <dgm:t>
        <a:bodyPr/>
        <a:lstStyle/>
        <a:p>
          <a:endParaRPr lang="en-US"/>
        </a:p>
      </dgm:t>
    </dgm:pt>
    <dgm:pt modelId="{C4CCC15E-9085-4C86-BFBC-30CDB053DEF7}" type="sibTrans" cxnId="{FE4ACD5A-0FD7-4C00-AB0B-A2069C73BDFB}">
      <dgm:prSet/>
      <dgm:spPr/>
      <dgm:t>
        <a:bodyPr/>
        <a:lstStyle/>
        <a:p>
          <a:endParaRPr lang="en-US"/>
        </a:p>
      </dgm:t>
    </dgm:pt>
    <dgm:pt modelId="{3CF5A4FC-1EF5-4B80-8EFB-A16FA180AC2E}">
      <dgm:prSet phldrT="[Text]"/>
      <dgm:spPr/>
      <dgm:t>
        <a:bodyPr/>
        <a:lstStyle/>
        <a:p>
          <a:r>
            <a:rPr lang="en-US" dirty="0" smtClean="0"/>
            <a:t>Cannot have both TA and Fellowship</a:t>
          </a:r>
          <a:endParaRPr lang="en-US" dirty="0"/>
        </a:p>
      </dgm:t>
    </dgm:pt>
    <dgm:pt modelId="{47F1F166-B759-47CE-AD6F-C937B33AB41D}" type="parTrans" cxnId="{4909A758-A42A-4737-9DF7-1694639BE418}">
      <dgm:prSet/>
      <dgm:spPr/>
      <dgm:t>
        <a:bodyPr/>
        <a:lstStyle/>
        <a:p>
          <a:endParaRPr lang="en-US"/>
        </a:p>
      </dgm:t>
    </dgm:pt>
    <dgm:pt modelId="{019B83C0-26AC-478D-8F38-CABE3482871D}" type="sibTrans" cxnId="{4909A758-A42A-4737-9DF7-1694639BE418}">
      <dgm:prSet/>
      <dgm:spPr/>
      <dgm:t>
        <a:bodyPr/>
        <a:lstStyle/>
        <a:p>
          <a:endParaRPr lang="en-US"/>
        </a:p>
      </dgm:t>
    </dgm:pt>
    <dgm:pt modelId="{E39F46DE-4E76-4477-BBEF-D7A9CFF2AF88}">
      <dgm:prSet phldrT="[Text]"/>
      <dgm:spPr/>
      <dgm:t>
        <a:bodyPr/>
        <a:lstStyle/>
        <a:p>
          <a:r>
            <a:rPr lang="en-US" dirty="0" smtClean="0"/>
            <a:t>Must complete the Degree or return Money</a:t>
          </a:r>
          <a:endParaRPr lang="en-US" dirty="0"/>
        </a:p>
      </dgm:t>
    </dgm:pt>
    <dgm:pt modelId="{14CA71F9-C114-40DD-9901-3CB2A133B884}" type="parTrans" cxnId="{059418B9-5616-42F8-84AF-5F64B87CE031}">
      <dgm:prSet/>
      <dgm:spPr/>
      <dgm:t>
        <a:bodyPr/>
        <a:lstStyle/>
        <a:p>
          <a:endParaRPr lang="en-US"/>
        </a:p>
      </dgm:t>
    </dgm:pt>
    <dgm:pt modelId="{FD600BDB-5AE5-42CF-A41A-1EFA66C54138}" type="sibTrans" cxnId="{059418B9-5616-42F8-84AF-5F64B87CE031}">
      <dgm:prSet/>
      <dgm:spPr/>
      <dgm:t>
        <a:bodyPr/>
        <a:lstStyle/>
        <a:p>
          <a:endParaRPr lang="en-US"/>
        </a:p>
      </dgm:t>
    </dgm:pt>
    <dgm:pt modelId="{458347FD-3C44-42F3-BE0B-91A0BA131EDF}">
      <dgm:prSet phldrT="[Text]"/>
      <dgm:spPr/>
      <dgm:t>
        <a:bodyPr/>
        <a:lstStyle/>
        <a:p>
          <a:r>
            <a:rPr lang="en-US" dirty="0" smtClean="0"/>
            <a:t>30K/mon (M)</a:t>
          </a:r>
          <a:br>
            <a:rPr lang="en-US" dirty="0" smtClean="0"/>
          </a:br>
          <a:r>
            <a:rPr lang="en-US" dirty="0" smtClean="0"/>
            <a:t>45K/mon (P)</a:t>
          </a:r>
          <a:endParaRPr lang="en-US" dirty="0"/>
        </a:p>
      </dgm:t>
    </dgm:pt>
    <dgm:pt modelId="{CBDDA829-D6F0-4B1B-AFAD-7BA2DDEBF365}" type="parTrans" cxnId="{D5107602-1738-4FEC-A381-A7B67D01EB05}">
      <dgm:prSet/>
      <dgm:spPr/>
      <dgm:t>
        <a:bodyPr/>
        <a:lstStyle/>
        <a:p>
          <a:endParaRPr lang="en-US"/>
        </a:p>
      </dgm:t>
    </dgm:pt>
    <dgm:pt modelId="{0A9F8AD8-43AA-4C0B-BCF0-8674CD356D4C}" type="sibTrans" cxnId="{D5107602-1738-4FEC-A381-A7B67D01EB05}">
      <dgm:prSet/>
      <dgm:spPr/>
      <dgm:t>
        <a:bodyPr/>
        <a:lstStyle/>
        <a:p>
          <a:endParaRPr lang="en-US"/>
        </a:p>
      </dgm:t>
    </dgm:pt>
    <dgm:pt modelId="{E8E7179D-466A-402C-B57F-C03BB432DFFA}" type="pres">
      <dgm:prSet presAssocID="{EF4623A7-51DA-4599-8671-F610469C31B5}" presName="diagram" presStyleCnt="0">
        <dgm:presLayoutVars>
          <dgm:dir/>
          <dgm:resizeHandles val="exact"/>
        </dgm:presLayoutVars>
      </dgm:prSet>
      <dgm:spPr/>
      <dgm:t>
        <a:bodyPr/>
        <a:lstStyle/>
        <a:p>
          <a:endParaRPr lang="en-US"/>
        </a:p>
      </dgm:t>
    </dgm:pt>
    <dgm:pt modelId="{EDBC4BD0-5110-4C2F-B70B-3591E65D1BB2}" type="pres">
      <dgm:prSet presAssocID="{23D58A1C-0BEF-4DBD-A63F-627197625C3A}" presName="node" presStyleLbl="node1" presStyleIdx="0" presStyleCnt="9">
        <dgm:presLayoutVars>
          <dgm:bulletEnabled val="1"/>
        </dgm:presLayoutVars>
      </dgm:prSet>
      <dgm:spPr/>
      <dgm:t>
        <a:bodyPr/>
        <a:lstStyle/>
        <a:p>
          <a:endParaRPr lang="en-US"/>
        </a:p>
      </dgm:t>
    </dgm:pt>
    <dgm:pt modelId="{D1E8DDCF-7736-4A7D-98E3-1CA62F55F644}" type="pres">
      <dgm:prSet presAssocID="{835821AF-F409-45E4-BB49-165C2977B554}" presName="sibTrans" presStyleCnt="0"/>
      <dgm:spPr/>
    </dgm:pt>
    <dgm:pt modelId="{925DE1C1-FFA1-47E6-9695-86F1F785ACAC}" type="pres">
      <dgm:prSet presAssocID="{0DD56C08-C898-4CDE-AADB-562445A584C0}" presName="node" presStyleLbl="node1" presStyleIdx="1" presStyleCnt="9">
        <dgm:presLayoutVars>
          <dgm:bulletEnabled val="1"/>
        </dgm:presLayoutVars>
      </dgm:prSet>
      <dgm:spPr/>
      <dgm:t>
        <a:bodyPr/>
        <a:lstStyle/>
        <a:p>
          <a:endParaRPr lang="en-US"/>
        </a:p>
      </dgm:t>
    </dgm:pt>
    <dgm:pt modelId="{A0BE3F16-A580-4C7E-87A7-B99DC18368B7}" type="pres">
      <dgm:prSet presAssocID="{A2D21DCC-D4FF-462B-8830-BB0E694CBEDF}" presName="sibTrans" presStyleCnt="0"/>
      <dgm:spPr/>
    </dgm:pt>
    <dgm:pt modelId="{BCBB2238-7911-4889-BA8D-227A859E9756}" type="pres">
      <dgm:prSet presAssocID="{14BB055F-1FDD-4BA2-9D78-26AE9708BD44}" presName="node" presStyleLbl="node1" presStyleIdx="2" presStyleCnt="9">
        <dgm:presLayoutVars>
          <dgm:bulletEnabled val="1"/>
        </dgm:presLayoutVars>
      </dgm:prSet>
      <dgm:spPr/>
      <dgm:t>
        <a:bodyPr/>
        <a:lstStyle/>
        <a:p>
          <a:endParaRPr lang="en-US"/>
        </a:p>
      </dgm:t>
    </dgm:pt>
    <dgm:pt modelId="{ECD0DBD9-71FF-416E-8201-C1A72EB771F9}" type="pres">
      <dgm:prSet presAssocID="{366FC5C4-4F40-4CC8-A92A-0395476946EA}" presName="sibTrans" presStyleCnt="0"/>
      <dgm:spPr/>
    </dgm:pt>
    <dgm:pt modelId="{32FDBF7E-72D5-4AF0-98E4-CB32EAAF4A92}" type="pres">
      <dgm:prSet presAssocID="{71624ACA-416E-4924-94C1-B6CD6E193472}" presName="node" presStyleLbl="node1" presStyleIdx="3" presStyleCnt="9">
        <dgm:presLayoutVars>
          <dgm:bulletEnabled val="1"/>
        </dgm:presLayoutVars>
      </dgm:prSet>
      <dgm:spPr/>
      <dgm:t>
        <a:bodyPr/>
        <a:lstStyle/>
        <a:p>
          <a:endParaRPr lang="en-US"/>
        </a:p>
      </dgm:t>
    </dgm:pt>
    <dgm:pt modelId="{C99C8C1C-C0EB-45AC-9104-89E225F6AEDB}" type="pres">
      <dgm:prSet presAssocID="{E792469D-7AC7-4456-9DD8-0FF03DF37A46}" presName="sibTrans" presStyleCnt="0"/>
      <dgm:spPr/>
    </dgm:pt>
    <dgm:pt modelId="{367A04EC-7235-4FBE-836F-214AAC993CF3}" type="pres">
      <dgm:prSet presAssocID="{82A4A1B7-2ACC-412D-90D8-157EF45B40D4}" presName="node" presStyleLbl="node1" presStyleIdx="4" presStyleCnt="9">
        <dgm:presLayoutVars>
          <dgm:bulletEnabled val="1"/>
        </dgm:presLayoutVars>
      </dgm:prSet>
      <dgm:spPr/>
      <dgm:t>
        <a:bodyPr/>
        <a:lstStyle/>
        <a:p>
          <a:endParaRPr lang="en-US"/>
        </a:p>
      </dgm:t>
    </dgm:pt>
    <dgm:pt modelId="{6E13560D-875D-4E4B-A56A-476B0CCC610F}" type="pres">
      <dgm:prSet presAssocID="{ACD69E09-811F-4A1C-9D74-0ABA9F305785}" presName="sibTrans" presStyleCnt="0"/>
      <dgm:spPr/>
    </dgm:pt>
    <dgm:pt modelId="{BA3E598C-8982-4BC1-AB7D-C41DE0622B7A}" type="pres">
      <dgm:prSet presAssocID="{7ADE8990-C353-4513-A133-1F7D647B2EC7}" presName="node" presStyleLbl="node1" presStyleIdx="5" presStyleCnt="9">
        <dgm:presLayoutVars>
          <dgm:bulletEnabled val="1"/>
        </dgm:presLayoutVars>
      </dgm:prSet>
      <dgm:spPr/>
      <dgm:t>
        <a:bodyPr/>
        <a:lstStyle/>
        <a:p>
          <a:endParaRPr lang="en-US"/>
        </a:p>
      </dgm:t>
    </dgm:pt>
    <dgm:pt modelId="{048A73A4-6B13-4BD8-A28F-59CB4E118DF0}" type="pres">
      <dgm:prSet presAssocID="{C4CCC15E-9085-4C86-BFBC-30CDB053DEF7}" presName="sibTrans" presStyleCnt="0"/>
      <dgm:spPr/>
    </dgm:pt>
    <dgm:pt modelId="{7ECC61F9-7894-4595-8E8F-14F2B39A1DE1}" type="pres">
      <dgm:prSet presAssocID="{3CF5A4FC-1EF5-4B80-8EFB-A16FA180AC2E}" presName="node" presStyleLbl="node1" presStyleIdx="6" presStyleCnt="9">
        <dgm:presLayoutVars>
          <dgm:bulletEnabled val="1"/>
        </dgm:presLayoutVars>
      </dgm:prSet>
      <dgm:spPr/>
      <dgm:t>
        <a:bodyPr/>
        <a:lstStyle/>
        <a:p>
          <a:endParaRPr lang="en-US"/>
        </a:p>
      </dgm:t>
    </dgm:pt>
    <dgm:pt modelId="{199A9599-CFC4-4DD9-BE63-E280B20ECEEA}" type="pres">
      <dgm:prSet presAssocID="{019B83C0-26AC-478D-8F38-CABE3482871D}" presName="sibTrans" presStyleCnt="0"/>
      <dgm:spPr/>
    </dgm:pt>
    <dgm:pt modelId="{99690E37-748F-4604-AD12-F83C7AF2E79B}" type="pres">
      <dgm:prSet presAssocID="{E39F46DE-4E76-4477-BBEF-D7A9CFF2AF88}" presName="node" presStyleLbl="node1" presStyleIdx="7" presStyleCnt="9">
        <dgm:presLayoutVars>
          <dgm:bulletEnabled val="1"/>
        </dgm:presLayoutVars>
      </dgm:prSet>
      <dgm:spPr/>
      <dgm:t>
        <a:bodyPr/>
        <a:lstStyle/>
        <a:p>
          <a:endParaRPr lang="en-US"/>
        </a:p>
      </dgm:t>
    </dgm:pt>
    <dgm:pt modelId="{3DAE0ED0-8CC4-430B-A548-C0D189D9BD1D}" type="pres">
      <dgm:prSet presAssocID="{FD600BDB-5AE5-42CF-A41A-1EFA66C54138}" presName="sibTrans" presStyleCnt="0"/>
      <dgm:spPr/>
    </dgm:pt>
    <dgm:pt modelId="{8E51BBE3-D07C-4DEA-9291-7B727F91CF5A}" type="pres">
      <dgm:prSet presAssocID="{458347FD-3C44-42F3-BE0B-91A0BA131EDF}" presName="node" presStyleLbl="node1" presStyleIdx="8" presStyleCnt="9">
        <dgm:presLayoutVars>
          <dgm:bulletEnabled val="1"/>
        </dgm:presLayoutVars>
      </dgm:prSet>
      <dgm:spPr/>
      <dgm:t>
        <a:bodyPr/>
        <a:lstStyle/>
        <a:p>
          <a:endParaRPr lang="en-US"/>
        </a:p>
      </dgm:t>
    </dgm:pt>
  </dgm:ptLst>
  <dgm:cxnLst>
    <dgm:cxn modelId="{048F4AC0-25A4-40C1-B427-1B98AC5F1444}" type="presOf" srcId="{7ADE8990-C353-4513-A133-1F7D647B2EC7}" destId="{BA3E598C-8982-4BC1-AB7D-C41DE0622B7A}" srcOrd="0" destOrd="0" presId="urn:microsoft.com/office/officeart/2005/8/layout/default#2"/>
    <dgm:cxn modelId="{CD7D55B9-A579-4D7E-BBCA-426887025AC6}" type="presOf" srcId="{458347FD-3C44-42F3-BE0B-91A0BA131EDF}" destId="{8E51BBE3-D07C-4DEA-9291-7B727F91CF5A}" srcOrd="0" destOrd="0" presId="urn:microsoft.com/office/officeart/2005/8/layout/default#2"/>
    <dgm:cxn modelId="{2BADDE85-9FFF-4519-9E9A-0DC202452AF1}" type="presOf" srcId="{82A4A1B7-2ACC-412D-90D8-157EF45B40D4}" destId="{367A04EC-7235-4FBE-836F-214AAC993CF3}" srcOrd="0" destOrd="0" presId="urn:microsoft.com/office/officeart/2005/8/layout/default#2"/>
    <dgm:cxn modelId="{8670DC2A-F601-4570-BC9E-5BE865118612}" type="presOf" srcId="{0DD56C08-C898-4CDE-AADB-562445A584C0}" destId="{925DE1C1-FFA1-47E6-9695-86F1F785ACAC}" srcOrd="0" destOrd="0" presId="urn:microsoft.com/office/officeart/2005/8/layout/default#2"/>
    <dgm:cxn modelId="{D4339970-B3D2-40B9-9166-71CF3F25AF9E}" srcId="{EF4623A7-51DA-4599-8671-F610469C31B5}" destId="{71624ACA-416E-4924-94C1-B6CD6E193472}" srcOrd="3" destOrd="0" parTransId="{83569DF9-69DF-40E9-91E6-1DE0A4C73B1C}" sibTransId="{E792469D-7AC7-4456-9DD8-0FF03DF37A46}"/>
    <dgm:cxn modelId="{054AC8F6-A860-4336-A33E-B6794EA297CA}" type="presOf" srcId="{71624ACA-416E-4924-94C1-B6CD6E193472}" destId="{32FDBF7E-72D5-4AF0-98E4-CB32EAAF4A92}" srcOrd="0" destOrd="0" presId="urn:microsoft.com/office/officeart/2005/8/layout/default#2"/>
    <dgm:cxn modelId="{059418B9-5616-42F8-84AF-5F64B87CE031}" srcId="{EF4623A7-51DA-4599-8671-F610469C31B5}" destId="{E39F46DE-4E76-4477-BBEF-D7A9CFF2AF88}" srcOrd="7" destOrd="0" parTransId="{14CA71F9-C114-40DD-9901-3CB2A133B884}" sibTransId="{FD600BDB-5AE5-42CF-A41A-1EFA66C54138}"/>
    <dgm:cxn modelId="{4909A758-A42A-4737-9DF7-1694639BE418}" srcId="{EF4623A7-51DA-4599-8671-F610469C31B5}" destId="{3CF5A4FC-1EF5-4B80-8EFB-A16FA180AC2E}" srcOrd="6" destOrd="0" parTransId="{47F1F166-B759-47CE-AD6F-C937B33AB41D}" sibTransId="{019B83C0-26AC-478D-8F38-CABE3482871D}"/>
    <dgm:cxn modelId="{BBEA35EE-8213-4947-8E54-211E561B9B62}" type="presOf" srcId="{23D58A1C-0BEF-4DBD-A63F-627197625C3A}" destId="{EDBC4BD0-5110-4C2F-B70B-3591E65D1BB2}" srcOrd="0" destOrd="0" presId="urn:microsoft.com/office/officeart/2005/8/layout/default#2"/>
    <dgm:cxn modelId="{2BF8E715-D80B-405A-B4D3-74625967CC30}" srcId="{EF4623A7-51DA-4599-8671-F610469C31B5}" destId="{82A4A1B7-2ACC-412D-90D8-157EF45B40D4}" srcOrd="4" destOrd="0" parTransId="{04E44A63-5C74-41D3-AD5F-7EFFA0B1C794}" sibTransId="{ACD69E09-811F-4A1C-9D74-0ABA9F305785}"/>
    <dgm:cxn modelId="{836908B6-E2CA-4835-B536-2D369B1928D1}" type="presOf" srcId="{EF4623A7-51DA-4599-8671-F610469C31B5}" destId="{E8E7179D-466A-402C-B57F-C03BB432DFFA}" srcOrd="0" destOrd="0" presId="urn:microsoft.com/office/officeart/2005/8/layout/default#2"/>
    <dgm:cxn modelId="{5F26D058-DBBC-40AA-9210-FC7D8599E812}" srcId="{EF4623A7-51DA-4599-8671-F610469C31B5}" destId="{23D58A1C-0BEF-4DBD-A63F-627197625C3A}" srcOrd="0" destOrd="0" parTransId="{E19C2D22-5959-4E61-AD1E-363410BE591F}" sibTransId="{835821AF-F409-45E4-BB49-165C2977B554}"/>
    <dgm:cxn modelId="{41782877-AC8E-4DAB-BFC2-C4B831951931}" type="presOf" srcId="{E39F46DE-4E76-4477-BBEF-D7A9CFF2AF88}" destId="{99690E37-748F-4604-AD12-F83C7AF2E79B}" srcOrd="0" destOrd="0" presId="urn:microsoft.com/office/officeart/2005/8/layout/default#2"/>
    <dgm:cxn modelId="{8F7AE9BD-3905-43A9-A111-F8C10DD80B2A}" srcId="{EF4623A7-51DA-4599-8671-F610469C31B5}" destId="{14BB055F-1FDD-4BA2-9D78-26AE9708BD44}" srcOrd="2" destOrd="0" parTransId="{62EE074F-A87F-46F9-9FE1-05987302F7B1}" sibTransId="{366FC5C4-4F40-4CC8-A92A-0395476946EA}"/>
    <dgm:cxn modelId="{FE4ACD5A-0FD7-4C00-AB0B-A2069C73BDFB}" srcId="{EF4623A7-51DA-4599-8671-F610469C31B5}" destId="{7ADE8990-C353-4513-A133-1F7D647B2EC7}" srcOrd="5" destOrd="0" parTransId="{DB1F181F-4213-47D7-8363-0626EBAE92E6}" sibTransId="{C4CCC15E-9085-4C86-BFBC-30CDB053DEF7}"/>
    <dgm:cxn modelId="{B8E760AD-F5E4-4E3E-96CD-E71F12FC7748}" type="presOf" srcId="{3CF5A4FC-1EF5-4B80-8EFB-A16FA180AC2E}" destId="{7ECC61F9-7894-4595-8E8F-14F2B39A1DE1}" srcOrd="0" destOrd="0" presId="urn:microsoft.com/office/officeart/2005/8/layout/default#2"/>
    <dgm:cxn modelId="{F05A6503-927E-4404-AD74-99F8E1639E0B}" type="presOf" srcId="{14BB055F-1FDD-4BA2-9D78-26AE9708BD44}" destId="{BCBB2238-7911-4889-BA8D-227A859E9756}" srcOrd="0" destOrd="0" presId="urn:microsoft.com/office/officeart/2005/8/layout/default#2"/>
    <dgm:cxn modelId="{71520639-5A5C-4BEA-9EC8-C2D2107B3ED3}" srcId="{EF4623A7-51DA-4599-8671-F610469C31B5}" destId="{0DD56C08-C898-4CDE-AADB-562445A584C0}" srcOrd="1" destOrd="0" parTransId="{7BE595D6-A14A-431B-8617-F87CAA39E936}" sibTransId="{A2D21DCC-D4FF-462B-8830-BB0E694CBEDF}"/>
    <dgm:cxn modelId="{D5107602-1738-4FEC-A381-A7B67D01EB05}" srcId="{EF4623A7-51DA-4599-8671-F610469C31B5}" destId="{458347FD-3C44-42F3-BE0B-91A0BA131EDF}" srcOrd="8" destOrd="0" parTransId="{CBDDA829-D6F0-4B1B-AFAD-7BA2DDEBF365}" sibTransId="{0A9F8AD8-43AA-4C0B-BCF0-8674CD356D4C}"/>
    <dgm:cxn modelId="{312FA518-1D02-49B6-9020-C0A93C8E1C34}" type="presParOf" srcId="{E8E7179D-466A-402C-B57F-C03BB432DFFA}" destId="{EDBC4BD0-5110-4C2F-B70B-3591E65D1BB2}" srcOrd="0" destOrd="0" presId="urn:microsoft.com/office/officeart/2005/8/layout/default#2"/>
    <dgm:cxn modelId="{E0ED56F4-42C1-4CCC-AD6E-5F5B6F9496E9}" type="presParOf" srcId="{E8E7179D-466A-402C-B57F-C03BB432DFFA}" destId="{D1E8DDCF-7736-4A7D-98E3-1CA62F55F644}" srcOrd="1" destOrd="0" presId="urn:microsoft.com/office/officeart/2005/8/layout/default#2"/>
    <dgm:cxn modelId="{D7482CDB-0B81-42FC-A9A9-2C1B97658809}" type="presParOf" srcId="{E8E7179D-466A-402C-B57F-C03BB432DFFA}" destId="{925DE1C1-FFA1-47E6-9695-86F1F785ACAC}" srcOrd="2" destOrd="0" presId="urn:microsoft.com/office/officeart/2005/8/layout/default#2"/>
    <dgm:cxn modelId="{65354B52-AED0-4F10-83E2-3DFEDEAD7131}" type="presParOf" srcId="{E8E7179D-466A-402C-B57F-C03BB432DFFA}" destId="{A0BE3F16-A580-4C7E-87A7-B99DC18368B7}" srcOrd="3" destOrd="0" presId="urn:microsoft.com/office/officeart/2005/8/layout/default#2"/>
    <dgm:cxn modelId="{3A1C3274-EA1B-4892-BB63-334A1FB6C453}" type="presParOf" srcId="{E8E7179D-466A-402C-B57F-C03BB432DFFA}" destId="{BCBB2238-7911-4889-BA8D-227A859E9756}" srcOrd="4" destOrd="0" presId="urn:microsoft.com/office/officeart/2005/8/layout/default#2"/>
    <dgm:cxn modelId="{9FCB84D9-BD96-454B-9D01-C8DAE19C1994}" type="presParOf" srcId="{E8E7179D-466A-402C-B57F-C03BB432DFFA}" destId="{ECD0DBD9-71FF-416E-8201-C1A72EB771F9}" srcOrd="5" destOrd="0" presId="urn:microsoft.com/office/officeart/2005/8/layout/default#2"/>
    <dgm:cxn modelId="{E62ADD70-CC47-46E0-995A-07A1CED00948}" type="presParOf" srcId="{E8E7179D-466A-402C-B57F-C03BB432DFFA}" destId="{32FDBF7E-72D5-4AF0-98E4-CB32EAAF4A92}" srcOrd="6" destOrd="0" presId="urn:microsoft.com/office/officeart/2005/8/layout/default#2"/>
    <dgm:cxn modelId="{34887398-F62F-4EEE-BCEA-E206DDE7BB22}" type="presParOf" srcId="{E8E7179D-466A-402C-B57F-C03BB432DFFA}" destId="{C99C8C1C-C0EB-45AC-9104-89E225F6AEDB}" srcOrd="7" destOrd="0" presId="urn:microsoft.com/office/officeart/2005/8/layout/default#2"/>
    <dgm:cxn modelId="{10165C16-0BF3-46E8-A4C1-FCDCD0CA411B}" type="presParOf" srcId="{E8E7179D-466A-402C-B57F-C03BB432DFFA}" destId="{367A04EC-7235-4FBE-836F-214AAC993CF3}" srcOrd="8" destOrd="0" presId="urn:microsoft.com/office/officeart/2005/8/layout/default#2"/>
    <dgm:cxn modelId="{C4278100-E22B-4BE8-9A5A-AE06394CDDCB}" type="presParOf" srcId="{E8E7179D-466A-402C-B57F-C03BB432DFFA}" destId="{6E13560D-875D-4E4B-A56A-476B0CCC610F}" srcOrd="9" destOrd="0" presId="urn:microsoft.com/office/officeart/2005/8/layout/default#2"/>
    <dgm:cxn modelId="{0902A08E-D13B-43F3-B4AF-13534FA12134}" type="presParOf" srcId="{E8E7179D-466A-402C-B57F-C03BB432DFFA}" destId="{BA3E598C-8982-4BC1-AB7D-C41DE0622B7A}" srcOrd="10" destOrd="0" presId="urn:microsoft.com/office/officeart/2005/8/layout/default#2"/>
    <dgm:cxn modelId="{BE44267E-DEF4-4EEB-A1F1-0E7BBA371ECA}" type="presParOf" srcId="{E8E7179D-466A-402C-B57F-C03BB432DFFA}" destId="{048A73A4-6B13-4BD8-A28F-59CB4E118DF0}" srcOrd="11" destOrd="0" presId="urn:microsoft.com/office/officeart/2005/8/layout/default#2"/>
    <dgm:cxn modelId="{08B40539-4151-4255-B4CD-49DA262E70E1}" type="presParOf" srcId="{E8E7179D-466A-402C-B57F-C03BB432DFFA}" destId="{7ECC61F9-7894-4595-8E8F-14F2B39A1DE1}" srcOrd="12" destOrd="0" presId="urn:microsoft.com/office/officeart/2005/8/layout/default#2"/>
    <dgm:cxn modelId="{47B864E0-34C4-4DA5-8321-4023A008A540}" type="presParOf" srcId="{E8E7179D-466A-402C-B57F-C03BB432DFFA}" destId="{199A9599-CFC4-4DD9-BE63-E280B20ECEEA}" srcOrd="13" destOrd="0" presId="urn:microsoft.com/office/officeart/2005/8/layout/default#2"/>
    <dgm:cxn modelId="{EC61AF76-06A6-4B9B-90C6-ED02913C626D}" type="presParOf" srcId="{E8E7179D-466A-402C-B57F-C03BB432DFFA}" destId="{99690E37-748F-4604-AD12-F83C7AF2E79B}" srcOrd="14" destOrd="0" presId="urn:microsoft.com/office/officeart/2005/8/layout/default#2"/>
    <dgm:cxn modelId="{4C43ECFA-6867-4DA0-B11C-AFE9A9D168A4}" type="presParOf" srcId="{E8E7179D-466A-402C-B57F-C03BB432DFFA}" destId="{3DAE0ED0-8CC4-430B-A548-C0D189D9BD1D}" srcOrd="15" destOrd="0" presId="urn:microsoft.com/office/officeart/2005/8/layout/default#2"/>
    <dgm:cxn modelId="{5A4A78A5-A88E-4561-8026-355C1BA97F6F}" type="presParOf" srcId="{E8E7179D-466A-402C-B57F-C03BB432DFFA}" destId="{8E51BBE3-D07C-4DEA-9291-7B727F91CF5A}" srcOrd="16"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F4623A7-51DA-4599-8671-F610469C31B5}" type="doc">
      <dgm:prSet loTypeId="urn:microsoft.com/office/officeart/2005/8/layout/default#3" loCatId="list" qsTypeId="urn:microsoft.com/office/officeart/2005/8/quickstyle/simple1" qsCatId="simple" csTypeId="urn:microsoft.com/office/officeart/2005/8/colors/colorful5" csCatId="colorful" phldr="1"/>
      <dgm:spPr/>
      <dgm:t>
        <a:bodyPr/>
        <a:lstStyle/>
        <a:p>
          <a:endParaRPr lang="en-US"/>
        </a:p>
      </dgm:t>
    </dgm:pt>
    <dgm:pt modelId="{23D58A1C-0BEF-4DBD-A63F-627197625C3A}">
      <dgm:prSet phldrT="[Text]"/>
      <dgm:spPr/>
      <dgm:t>
        <a:bodyPr/>
        <a:lstStyle/>
        <a:p>
          <a:r>
            <a:rPr lang="en-US" dirty="0" smtClean="0"/>
            <a:t>Max 3 Sem. for M.Sc. </a:t>
          </a:r>
          <a:r>
            <a:rPr lang="en-US" dirty="0" err="1" smtClean="0"/>
            <a:t>Engg</a:t>
          </a:r>
          <a:r>
            <a:rPr lang="en-US" dirty="0" smtClean="0"/>
            <a:t>.</a:t>
          </a:r>
          <a:endParaRPr lang="en-US" dirty="0"/>
        </a:p>
      </dgm:t>
    </dgm:pt>
    <dgm:pt modelId="{E19C2D22-5959-4E61-AD1E-363410BE591F}" type="parTrans" cxnId="{5F26D058-DBBC-40AA-9210-FC7D8599E812}">
      <dgm:prSet/>
      <dgm:spPr/>
      <dgm:t>
        <a:bodyPr/>
        <a:lstStyle/>
        <a:p>
          <a:endParaRPr lang="en-US"/>
        </a:p>
      </dgm:t>
    </dgm:pt>
    <dgm:pt modelId="{835821AF-F409-45E4-BB49-165C2977B554}" type="sibTrans" cxnId="{5F26D058-DBBC-40AA-9210-FC7D8599E812}">
      <dgm:prSet/>
      <dgm:spPr/>
      <dgm:t>
        <a:bodyPr/>
        <a:lstStyle/>
        <a:p>
          <a:endParaRPr lang="en-US"/>
        </a:p>
      </dgm:t>
    </dgm:pt>
    <dgm:pt modelId="{0DD56C08-C898-4CDE-AADB-562445A584C0}">
      <dgm:prSet phldrT="[Text]"/>
      <dgm:spPr/>
      <dgm:t>
        <a:bodyPr/>
        <a:lstStyle/>
        <a:p>
          <a:r>
            <a:rPr lang="en-US" dirty="0" smtClean="0"/>
            <a:t>Max 6 Sem. for Ph.D.</a:t>
          </a:r>
          <a:endParaRPr lang="en-US" dirty="0"/>
        </a:p>
      </dgm:t>
    </dgm:pt>
    <dgm:pt modelId="{7BE595D6-A14A-431B-8617-F87CAA39E936}" type="parTrans" cxnId="{71520639-5A5C-4BEA-9EC8-C2D2107B3ED3}">
      <dgm:prSet/>
      <dgm:spPr/>
      <dgm:t>
        <a:bodyPr/>
        <a:lstStyle/>
        <a:p>
          <a:endParaRPr lang="en-US"/>
        </a:p>
      </dgm:t>
    </dgm:pt>
    <dgm:pt modelId="{A2D21DCC-D4FF-462B-8830-BB0E694CBEDF}" type="sibTrans" cxnId="{71520639-5A5C-4BEA-9EC8-C2D2107B3ED3}">
      <dgm:prSet/>
      <dgm:spPr/>
      <dgm:t>
        <a:bodyPr/>
        <a:lstStyle/>
        <a:p>
          <a:endParaRPr lang="en-US"/>
        </a:p>
      </dgm:t>
    </dgm:pt>
    <dgm:pt modelId="{14BB055F-1FDD-4BA2-9D78-26AE9708BD44}">
      <dgm:prSet phldrT="[Text]"/>
      <dgm:spPr/>
      <dgm:t>
        <a:bodyPr/>
        <a:lstStyle/>
        <a:p>
          <a:r>
            <a:rPr lang="en-US" dirty="0" smtClean="0"/>
            <a:t>Only for FT students</a:t>
          </a:r>
          <a:endParaRPr lang="en-US" dirty="0"/>
        </a:p>
      </dgm:t>
    </dgm:pt>
    <dgm:pt modelId="{62EE074F-A87F-46F9-9FE1-05987302F7B1}" type="parTrans" cxnId="{8F7AE9BD-3905-43A9-A111-F8C10DD80B2A}">
      <dgm:prSet/>
      <dgm:spPr/>
      <dgm:t>
        <a:bodyPr/>
        <a:lstStyle/>
        <a:p>
          <a:endParaRPr lang="en-US"/>
        </a:p>
      </dgm:t>
    </dgm:pt>
    <dgm:pt modelId="{366FC5C4-4F40-4CC8-A92A-0395476946EA}" type="sibTrans" cxnId="{8F7AE9BD-3905-43A9-A111-F8C10DD80B2A}">
      <dgm:prSet/>
      <dgm:spPr/>
      <dgm:t>
        <a:bodyPr/>
        <a:lstStyle/>
        <a:p>
          <a:endParaRPr lang="en-US"/>
        </a:p>
      </dgm:t>
    </dgm:pt>
    <dgm:pt modelId="{7ADE8990-C353-4513-A133-1F7D647B2EC7}">
      <dgm:prSet phldrT="[Text]"/>
      <dgm:spPr/>
      <dgm:t>
        <a:bodyPr/>
        <a:lstStyle/>
        <a:p>
          <a:r>
            <a:rPr lang="en-US" dirty="0" smtClean="0"/>
            <a:t>20 Hours per Week @ BUET</a:t>
          </a:r>
        </a:p>
        <a:p>
          <a:r>
            <a:rPr lang="en-US" dirty="0" smtClean="0"/>
            <a:t>(HoD assigned)</a:t>
          </a:r>
          <a:endParaRPr lang="en-US" dirty="0"/>
        </a:p>
      </dgm:t>
    </dgm:pt>
    <dgm:pt modelId="{DB1F181F-4213-47D7-8363-0626EBAE92E6}" type="parTrans" cxnId="{FE4ACD5A-0FD7-4C00-AB0B-A2069C73BDFB}">
      <dgm:prSet/>
      <dgm:spPr/>
      <dgm:t>
        <a:bodyPr/>
        <a:lstStyle/>
        <a:p>
          <a:endParaRPr lang="en-US"/>
        </a:p>
      </dgm:t>
    </dgm:pt>
    <dgm:pt modelId="{C4CCC15E-9085-4C86-BFBC-30CDB053DEF7}" type="sibTrans" cxnId="{FE4ACD5A-0FD7-4C00-AB0B-A2069C73BDFB}">
      <dgm:prSet/>
      <dgm:spPr/>
      <dgm:t>
        <a:bodyPr/>
        <a:lstStyle/>
        <a:p>
          <a:endParaRPr lang="en-US"/>
        </a:p>
      </dgm:t>
    </dgm:pt>
    <dgm:pt modelId="{458347FD-3C44-42F3-BE0B-91A0BA131EDF}">
      <dgm:prSet phldrT="[Text]"/>
      <dgm:spPr/>
      <dgm:t>
        <a:bodyPr/>
        <a:lstStyle/>
        <a:p>
          <a:r>
            <a:rPr lang="en-US" dirty="0" smtClean="0"/>
            <a:t>Basic Salary of a Lecturer (22K)</a:t>
          </a:r>
          <a:endParaRPr lang="en-US" dirty="0"/>
        </a:p>
      </dgm:t>
    </dgm:pt>
    <dgm:pt modelId="{CBDDA829-D6F0-4B1B-AFAD-7BA2DDEBF365}" type="parTrans" cxnId="{D5107602-1738-4FEC-A381-A7B67D01EB05}">
      <dgm:prSet/>
      <dgm:spPr/>
      <dgm:t>
        <a:bodyPr/>
        <a:lstStyle/>
        <a:p>
          <a:endParaRPr lang="en-US"/>
        </a:p>
      </dgm:t>
    </dgm:pt>
    <dgm:pt modelId="{0A9F8AD8-43AA-4C0B-BCF0-8674CD356D4C}" type="sibTrans" cxnId="{D5107602-1738-4FEC-A381-A7B67D01EB05}">
      <dgm:prSet/>
      <dgm:spPr/>
      <dgm:t>
        <a:bodyPr/>
        <a:lstStyle/>
        <a:p>
          <a:endParaRPr lang="en-US"/>
        </a:p>
      </dgm:t>
    </dgm:pt>
    <dgm:pt modelId="{319A640C-BC63-48A5-9DE0-70D1ACAEE1A6}">
      <dgm:prSet phldrT="[Text]"/>
      <dgm:spPr/>
      <dgm:t>
        <a:bodyPr/>
        <a:lstStyle/>
        <a:p>
          <a:r>
            <a:rPr lang="en-US" dirty="0" smtClean="0"/>
            <a:t>CGPA &gt;= 3.0 in the previous Sem.</a:t>
          </a:r>
          <a:endParaRPr lang="en-US" dirty="0"/>
        </a:p>
      </dgm:t>
    </dgm:pt>
    <dgm:pt modelId="{543BBAF6-383E-49E4-8C40-51A72A641511}" type="parTrans" cxnId="{72DBB78A-2C66-4202-B36B-C1E6E399D1F0}">
      <dgm:prSet/>
      <dgm:spPr/>
      <dgm:t>
        <a:bodyPr/>
        <a:lstStyle/>
        <a:p>
          <a:endParaRPr lang="en-US"/>
        </a:p>
      </dgm:t>
    </dgm:pt>
    <dgm:pt modelId="{CAEF2B18-8464-4F93-BC53-5BD6D08B9A0F}" type="sibTrans" cxnId="{72DBB78A-2C66-4202-B36B-C1E6E399D1F0}">
      <dgm:prSet/>
      <dgm:spPr/>
      <dgm:t>
        <a:bodyPr/>
        <a:lstStyle/>
        <a:p>
          <a:endParaRPr lang="en-US"/>
        </a:p>
      </dgm:t>
    </dgm:pt>
    <dgm:pt modelId="{2C02A56F-0145-4090-A3D8-3BF69FA79E68}">
      <dgm:prSet phldrT="[Text]"/>
      <dgm:spPr/>
      <dgm:t>
        <a:bodyPr/>
        <a:lstStyle/>
        <a:p>
          <a:r>
            <a:rPr lang="en-US" dirty="0" smtClean="0"/>
            <a:t>Awarded on a 6 month basis</a:t>
          </a:r>
          <a:endParaRPr lang="en-US" dirty="0"/>
        </a:p>
      </dgm:t>
    </dgm:pt>
    <dgm:pt modelId="{E1488D6E-5B1C-4687-B4A0-B18F1FCC17FF}" type="parTrans" cxnId="{51C7647B-1603-4075-BB5C-FE6677AD42A8}">
      <dgm:prSet/>
      <dgm:spPr/>
      <dgm:t>
        <a:bodyPr/>
        <a:lstStyle/>
        <a:p>
          <a:endParaRPr lang="en-US"/>
        </a:p>
      </dgm:t>
    </dgm:pt>
    <dgm:pt modelId="{A3B40B72-7662-45B2-A934-32634B15C5FF}" type="sibTrans" cxnId="{51C7647B-1603-4075-BB5C-FE6677AD42A8}">
      <dgm:prSet/>
      <dgm:spPr/>
      <dgm:t>
        <a:bodyPr/>
        <a:lstStyle/>
        <a:p>
          <a:endParaRPr lang="en-US"/>
        </a:p>
      </dgm:t>
    </dgm:pt>
    <dgm:pt modelId="{E4D96914-D2E6-41EA-8FC8-89912B622A55}">
      <dgm:prSet phldrT="[Text]"/>
      <dgm:spPr/>
      <dgm:t>
        <a:bodyPr/>
        <a:lstStyle/>
        <a:p>
          <a:r>
            <a:rPr lang="en-US" dirty="0" smtClean="0"/>
            <a:t>No other BUET Financial Aid allowed</a:t>
          </a:r>
          <a:endParaRPr lang="en-US" dirty="0"/>
        </a:p>
      </dgm:t>
    </dgm:pt>
    <dgm:pt modelId="{357622AE-4FB6-4855-9F89-D00504FC8359}" type="parTrans" cxnId="{24A8CBDE-1431-41C7-B4E6-5F6B01570647}">
      <dgm:prSet/>
      <dgm:spPr/>
      <dgm:t>
        <a:bodyPr/>
        <a:lstStyle/>
        <a:p>
          <a:endParaRPr lang="en-US"/>
        </a:p>
      </dgm:t>
    </dgm:pt>
    <dgm:pt modelId="{3EB0D6DB-F77D-4EAD-8001-D7283A5C271E}" type="sibTrans" cxnId="{24A8CBDE-1431-41C7-B4E6-5F6B01570647}">
      <dgm:prSet/>
      <dgm:spPr/>
      <dgm:t>
        <a:bodyPr/>
        <a:lstStyle/>
        <a:p>
          <a:endParaRPr lang="en-US"/>
        </a:p>
      </dgm:t>
    </dgm:pt>
    <dgm:pt modelId="{252D01D5-F8B5-45E5-B68B-0FB0FDE5A09C}">
      <dgm:prSet phldrT="[Text]"/>
      <dgm:spPr/>
      <dgm:t>
        <a:bodyPr/>
        <a:lstStyle/>
        <a:p>
          <a:r>
            <a:rPr lang="en-US" dirty="0" smtClean="0"/>
            <a:t>25% will be withheld till completion</a:t>
          </a:r>
          <a:endParaRPr lang="en-US" dirty="0"/>
        </a:p>
      </dgm:t>
    </dgm:pt>
    <dgm:pt modelId="{4D545099-7AFA-4D7D-B6A6-B5A62644D32B}" type="parTrans" cxnId="{BF6C8D8A-2F51-44E3-8192-20B6F8A5D3AF}">
      <dgm:prSet/>
      <dgm:spPr/>
      <dgm:t>
        <a:bodyPr/>
        <a:lstStyle/>
        <a:p>
          <a:endParaRPr lang="en-US"/>
        </a:p>
      </dgm:t>
    </dgm:pt>
    <dgm:pt modelId="{0DAE52B2-9100-479C-89B0-1D6F873627F8}" type="sibTrans" cxnId="{BF6C8D8A-2F51-44E3-8192-20B6F8A5D3AF}">
      <dgm:prSet/>
      <dgm:spPr/>
      <dgm:t>
        <a:bodyPr/>
        <a:lstStyle/>
        <a:p>
          <a:endParaRPr lang="en-US"/>
        </a:p>
      </dgm:t>
    </dgm:pt>
    <dgm:pt modelId="{7F2D0743-A7E8-4788-AEE3-5A18AFFBF7F4}">
      <dgm:prSet phldrT="[Text]"/>
      <dgm:spPr/>
      <dgm:t>
        <a:bodyPr/>
        <a:lstStyle/>
        <a:p>
          <a:r>
            <a:rPr lang="en-US" smtClean="0"/>
            <a:t>Must complete the Degree or return Money</a:t>
          </a:r>
          <a:endParaRPr lang="en-US" dirty="0"/>
        </a:p>
      </dgm:t>
    </dgm:pt>
    <dgm:pt modelId="{63C88ABC-7B04-43D7-AFA0-6633A16AC5E0}" type="parTrans" cxnId="{BD901818-DEE7-4010-AAF7-80169E17EF0B}">
      <dgm:prSet/>
      <dgm:spPr/>
      <dgm:t>
        <a:bodyPr/>
        <a:lstStyle/>
        <a:p>
          <a:endParaRPr lang="en-US"/>
        </a:p>
      </dgm:t>
    </dgm:pt>
    <dgm:pt modelId="{394EBA86-674D-404B-90D5-298D2D263679}" type="sibTrans" cxnId="{BD901818-DEE7-4010-AAF7-80169E17EF0B}">
      <dgm:prSet/>
      <dgm:spPr/>
      <dgm:t>
        <a:bodyPr/>
        <a:lstStyle/>
        <a:p>
          <a:endParaRPr lang="en-US"/>
        </a:p>
      </dgm:t>
    </dgm:pt>
    <dgm:pt modelId="{E8E7179D-466A-402C-B57F-C03BB432DFFA}" type="pres">
      <dgm:prSet presAssocID="{EF4623A7-51DA-4599-8671-F610469C31B5}" presName="diagram" presStyleCnt="0">
        <dgm:presLayoutVars>
          <dgm:dir/>
          <dgm:resizeHandles val="exact"/>
        </dgm:presLayoutVars>
      </dgm:prSet>
      <dgm:spPr/>
      <dgm:t>
        <a:bodyPr/>
        <a:lstStyle/>
        <a:p>
          <a:endParaRPr lang="en-US"/>
        </a:p>
      </dgm:t>
    </dgm:pt>
    <dgm:pt modelId="{DC2BCCD1-805D-42B6-A2A2-03CCDCD90B03}" type="pres">
      <dgm:prSet presAssocID="{319A640C-BC63-48A5-9DE0-70D1ACAEE1A6}" presName="node" presStyleLbl="node1" presStyleIdx="0" presStyleCnt="10">
        <dgm:presLayoutVars>
          <dgm:bulletEnabled val="1"/>
        </dgm:presLayoutVars>
      </dgm:prSet>
      <dgm:spPr/>
      <dgm:t>
        <a:bodyPr/>
        <a:lstStyle/>
        <a:p>
          <a:endParaRPr lang="en-US"/>
        </a:p>
      </dgm:t>
    </dgm:pt>
    <dgm:pt modelId="{54E03493-F8AA-4066-9051-53FDD3300ADB}" type="pres">
      <dgm:prSet presAssocID="{CAEF2B18-8464-4F93-BC53-5BD6D08B9A0F}" presName="sibTrans" presStyleCnt="0"/>
      <dgm:spPr/>
    </dgm:pt>
    <dgm:pt modelId="{EDBC4BD0-5110-4C2F-B70B-3591E65D1BB2}" type="pres">
      <dgm:prSet presAssocID="{23D58A1C-0BEF-4DBD-A63F-627197625C3A}" presName="node" presStyleLbl="node1" presStyleIdx="1" presStyleCnt="10">
        <dgm:presLayoutVars>
          <dgm:bulletEnabled val="1"/>
        </dgm:presLayoutVars>
      </dgm:prSet>
      <dgm:spPr/>
      <dgm:t>
        <a:bodyPr/>
        <a:lstStyle/>
        <a:p>
          <a:endParaRPr lang="en-US"/>
        </a:p>
      </dgm:t>
    </dgm:pt>
    <dgm:pt modelId="{D1E8DDCF-7736-4A7D-98E3-1CA62F55F644}" type="pres">
      <dgm:prSet presAssocID="{835821AF-F409-45E4-BB49-165C2977B554}" presName="sibTrans" presStyleCnt="0"/>
      <dgm:spPr/>
    </dgm:pt>
    <dgm:pt modelId="{925DE1C1-FFA1-47E6-9695-86F1F785ACAC}" type="pres">
      <dgm:prSet presAssocID="{0DD56C08-C898-4CDE-AADB-562445A584C0}" presName="node" presStyleLbl="node1" presStyleIdx="2" presStyleCnt="10">
        <dgm:presLayoutVars>
          <dgm:bulletEnabled val="1"/>
        </dgm:presLayoutVars>
      </dgm:prSet>
      <dgm:spPr/>
      <dgm:t>
        <a:bodyPr/>
        <a:lstStyle/>
        <a:p>
          <a:endParaRPr lang="en-US"/>
        </a:p>
      </dgm:t>
    </dgm:pt>
    <dgm:pt modelId="{A0BE3F16-A580-4C7E-87A7-B99DC18368B7}" type="pres">
      <dgm:prSet presAssocID="{A2D21DCC-D4FF-462B-8830-BB0E694CBEDF}" presName="sibTrans" presStyleCnt="0"/>
      <dgm:spPr/>
    </dgm:pt>
    <dgm:pt modelId="{BCBB2238-7911-4889-BA8D-227A859E9756}" type="pres">
      <dgm:prSet presAssocID="{14BB055F-1FDD-4BA2-9D78-26AE9708BD44}" presName="node" presStyleLbl="node1" presStyleIdx="3" presStyleCnt="10">
        <dgm:presLayoutVars>
          <dgm:bulletEnabled val="1"/>
        </dgm:presLayoutVars>
      </dgm:prSet>
      <dgm:spPr/>
      <dgm:t>
        <a:bodyPr/>
        <a:lstStyle/>
        <a:p>
          <a:endParaRPr lang="en-US"/>
        </a:p>
      </dgm:t>
    </dgm:pt>
    <dgm:pt modelId="{ECD0DBD9-71FF-416E-8201-C1A72EB771F9}" type="pres">
      <dgm:prSet presAssocID="{366FC5C4-4F40-4CC8-A92A-0395476946EA}" presName="sibTrans" presStyleCnt="0"/>
      <dgm:spPr/>
    </dgm:pt>
    <dgm:pt modelId="{4716837B-7F7D-4C64-9A71-A816C04FB494}" type="pres">
      <dgm:prSet presAssocID="{2C02A56F-0145-4090-A3D8-3BF69FA79E68}" presName="node" presStyleLbl="node1" presStyleIdx="4" presStyleCnt="10">
        <dgm:presLayoutVars>
          <dgm:bulletEnabled val="1"/>
        </dgm:presLayoutVars>
      </dgm:prSet>
      <dgm:spPr/>
      <dgm:t>
        <a:bodyPr/>
        <a:lstStyle/>
        <a:p>
          <a:endParaRPr lang="en-US"/>
        </a:p>
      </dgm:t>
    </dgm:pt>
    <dgm:pt modelId="{C1348091-8DB2-4448-B7F7-E5968AFDB205}" type="pres">
      <dgm:prSet presAssocID="{A3B40B72-7662-45B2-A934-32634B15C5FF}" presName="sibTrans" presStyleCnt="0"/>
      <dgm:spPr/>
    </dgm:pt>
    <dgm:pt modelId="{4844B7E9-8548-4161-9BBF-E03EBD8B8907}" type="pres">
      <dgm:prSet presAssocID="{E4D96914-D2E6-41EA-8FC8-89912B622A55}" presName="node" presStyleLbl="node1" presStyleIdx="5" presStyleCnt="10">
        <dgm:presLayoutVars>
          <dgm:bulletEnabled val="1"/>
        </dgm:presLayoutVars>
      </dgm:prSet>
      <dgm:spPr/>
      <dgm:t>
        <a:bodyPr/>
        <a:lstStyle/>
        <a:p>
          <a:endParaRPr lang="en-US"/>
        </a:p>
      </dgm:t>
    </dgm:pt>
    <dgm:pt modelId="{BF548B47-83EF-4E67-9BB7-A2205DA4AD31}" type="pres">
      <dgm:prSet presAssocID="{3EB0D6DB-F77D-4EAD-8001-D7283A5C271E}" presName="sibTrans" presStyleCnt="0"/>
      <dgm:spPr/>
    </dgm:pt>
    <dgm:pt modelId="{BA3E598C-8982-4BC1-AB7D-C41DE0622B7A}" type="pres">
      <dgm:prSet presAssocID="{7ADE8990-C353-4513-A133-1F7D647B2EC7}" presName="node" presStyleLbl="node1" presStyleIdx="6" presStyleCnt="10">
        <dgm:presLayoutVars>
          <dgm:bulletEnabled val="1"/>
        </dgm:presLayoutVars>
      </dgm:prSet>
      <dgm:spPr/>
      <dgm:t>
        <a:bodyPr/>
        <a:lstStyle/>
        <a:p>
          <a:endParaRPr lang="en-US"/>
        </a:p>
      </dgm:t>
    </dgm:pt>
    <dgm:pt modelId="{048A73A4-6B13-4BD8-A28F-59CB4E118DF0}" type="pres">
      <dgm:prSet presAssocID="{C4CCC15E-9085-4C86-BFBC-30CDB053DEF7}" presName="sibTrans" presStyleCnt="0"/>
      <dgm:spPr/>
    </dgm:pt>
    <dgm:pt modelId="{8E51BBE3-D07C-4DEA-9291-7B727F91CF5A}" type="pres">
      <dgm:prSet presAssocID="{458347FD-3C44-42F3-BE0B-91A0BA131EDF}" presName="node" presStyleLbl="node1" presStyleIdx="7" presStyleCnt="10">
        <dgm:presLayoutVars>
          <dgm:bulletEnabled val="1"/>
        </dgm:presLayoutVars>
      </dgm:prSet>
      <dgm:spPr/>
      <dgm:t>
        <a:bodyPr/>
        <a:lstStyle/>
        <a:p>
          <a:endParaRPr lang="en-US"/>
        </a:p>
      </dgm:t>
    </dgm:pt>
    <dgm:pt modelId="{FD83C2AF-1FAC-4BCB-8131-28314736AB1F}" type="pres">
      <dgm:prSet presAssocID="{0A9F8AD8-43AA-4C0B-BCF0-8674CD356D4C}" presName="sibTrans" presStyleCnt="0"/>
      <dgm:spPr/>
    </dgm:pt>
    <dgm:pt modelId="{7FCEBFC9-23D8-4DA7-999A-BF2DAC175F45}" type="pres">
      <dgm:prSet presAssocID="{252D01D5-F8B5-45E5-B68B-0FB0FDE5A09C}" presName="node" presStyleLbl="node1" presStyleIdx="8" presStyleCnt="10">
        <dgm:presLayoutVars>
          <dgm:bulletEnabled val="1"/>
        </dgm:presLayoutVars>
      </dgm:prSet>
      <dgm:spPr/>
      <dgm:t>
        <a:bodyPr/>
        <a:lstStyle/>
        <a:p>
          <a:endParaRPr lang="en-US"/>
        </a:p>
      </dgm:t>
    </dgm:pt>
    <dgm:pt modelId="{11A17A17-3EB3-491A-B684-2E3C80FF3C24}" type="pres">
      <dgm:prSet presAssocID="{0DAE52B2-9100-479C-89B0-1D6F873627F8}" presName="sibTrans" presStyleCnt="0"/>
      <dgm:spPr/>
    </dgm:pt>
    <dgm:pt modelId="{5074FC04-BF47-494A-81A9-90D200B2A585}" type="pres">
      <dgm:prSet presAssocID="{7F2D0743-A7E8-4788-AEE3-5A18AFFBF7F4}" presName="node" presStyleLbl="node1" presStyleIdx="9" presStyleCnt="10">
        <dgm:presLayoutVars>
          <dgm:bulletEnabled val="1"/>
        </dgm:presLayoutVars>
      </dgm:prSet>
      <dgm:spPr/>
      <dgm:t>
        <a:bodyPr/>
        <a:lstStyle/>
        <a:p>
          <a:endParaRPr lang="en-US"/>
        </a:p>
      </dgm:t>
    </dgm:pt>
  </dgm:ptLst>
  <dgm:cxnLst>
    <dgm:cxn modelId="{A504853A-C5A0-43B3-90D2-082E9DA267EE}" type="presOf" srcId="{319A640C-BC63-48A5-9DE0-70D1ACAEE1A6}" destId="{DC2BCCD1-805D-42B6-A2A2-03CCDCD90B03}" srcOrd="0" destOrd="0" presId="urn:microsoft.com/office/officeart/2005/8/layout/default#3"/>
    <dgm:cxn modelId="{048F4AC0-25A4-40C1-B427-1B98AC5F1444}" type="presOf" srcId="{7ADE8990-C353-4513-A133-1F7D647B2EC7}" destId="{BA3E598C-8982-4BC1-AB7D-C41DE0622B7A}" srcOrd="0" destOrd="0" presId="urn:microsoft.com/office/officeart/2005/8/layout/default#3"/>
    <dgm:cxn modelId="{CD7D55B9-A579-4D7E-BBCA-426887025AC6}" type="presOf" srcId="{458347FD-3C44-42F3-BE0B-91A0BA131EDF}" destId="{8E51BBE3-D07C-4DEA-9291-7B727F91CF5A}" srcOrd="0" destOrd="0" presId="urn:microsoft.com/office/officeart/2005/8/layout/default#3"/>
    <dgm:cxn modelId="{8670DC2A-F601-4570-BC9E-5BE865118612}" type="presOf" srcId="{0DD56C08-C898-4CDE-AADB-562445A584C0}" destId="{925DE1C1-FFA1-47E6-9695-86F1F785ACAC}" srcOrd="0" destOrd="0" presId="urn:microsoft.com/office/officeart/2005/8/layout/default#3"/>
    <dgm:cxn modelId="{3A25F070-FA1D-4533-B5B0-EDF70CCFE0CA}" type="presOf" srcId="{7F2D0743-A7E8-4788-AEE3-5A18AFFBF7F4}" destId="{5074FC04-BF47-494A-81A9-90D200B2A585}" srcOrd="0" destOrd="0" presId="urn:microsoft.com/office/officeart/2005/8/layout/default#3"/>
    <dgm:cxn modelId="{11C2332A-46D0-487C-88B3-65B6568F1AAA}" type="presOf" srcId="{2C02A56F-0145-4090-A3D8-3BF69FA79E68}" destId="{4716837B-7F7D-4C64-9A71-A816C04FB494}" srcOrd="0" destOrd="0" presId="urn:microsoft.com/office/officeart/2005/8/layout/default#3"/>
    <dgm:cxn modelId="{51C7647B-1603-4075-BB5C-FE6677AD42A8}" srcId="{EF4623A7-51DA-4599-8671-F610469C31B5}" destId="{2C02A56F-0145-4090-A3D8-3BF69FA79E68}" srcOrd="4" destOrd="0" parTransId="{E1488D6E-5B1C-4687-B4A0-B18F1FCC17FF}" sibTransId="{A3B40B72-7662-45B2-A934-32634B15C5FF}"/>
    <dgm:cxn modelId="{BD901818-DEE7-4010-AAF7-80169E17EF0B}" srcId="{EF4623A7-51DA-4599-8671-F610469C31B5}" destId="{7F2D0743-A7E8-4788-AEE3-5A18AFFBF7F4}" srcOrd="9" destOrd="0" parTransId="{63C88ABC-7B04-43D7-AFA0-6633A16AC5E0}" sibTransId="{394EBA86-674D-404B-90D5-298D2D263679}"/>
    <dgm:cxn modelId="{BBEA35EE-8213-4947-8E54-211E561B9B62}" type="presOf" srcId="{23D58A1C-0BEF-4DBD-A63F-627197625C3A}" destId="{EDBC4BD0-5110-4C2F-B70B-3591E65D1BB2}" srcOrd="0" destOrd="0" presId="urn:microsoft.com/office/officeart/2005/8/layout/default#3"/>
    <dgm:cxn modelId="{2FE15594-70B7-4F0D-9448-E8CE58D2ACDE}" type="presOf" srcId="{252D01D5-F8B5-45E5-B68B-0FB0FDE5A09C}" destId="{7FCEBFC9-23D8-4DA7-999A-BF2DAC175F45}" srcOrd="0" destOrd="0" presId="urn:microsoft.com/office/officeart/2005/8/layout/default#3"/>
    <dgm:cxn modelId="{836908B6-E2CA-4835-B536-2D369B1928D1}" type="presOf" srcId="{EF4623A7-51DA-4599-8671-F610469C31B5}" destId="{E8E7179D-466A-402C-B57F-C03BB432DFFA}" srcOrd="0" destOrd="0" presId="urn:microsoft.com/office/officeart/2005/8/layout/default#3"/>
    <dgm:cxn modelId="{5F26D058-DBBC-40AA-9210-FC7D8599E812}" srcId="{EF4623A7-51DA-4599-8671-F610469C31B5}" destId="{23D58A1C-0BEF-4DBD-A63F-627197625C3A}" srcOrd="1" destOrd="0" parTransId="{E19C2D22-5959-4E61-AD1E-363410BE591F}" sibTransId="{835821AF-F409-45E4-BB49-165C2977B554}"/>
    <dgm:cxn modelId="{72DBB78A-2C66-4202-B36B-C1E6E399D1F0}" srcId="{EF4623A7-51DA-4599-8671-F610469C31B5}" destId="{319A640C-BC63-48A5-9DE0-70D1ACAEE1A6}" srcOrd="0" destOrd="0" parTransId="{543BBAF6-383E-49E4-8C40-51A72A641511}" sibTransId="{CAEF2B18-8464-4F93-BC53-5BD6D08B9A0F}"/>
    <dgm:cxn modelId="{BF6C8D8A-2F51-44E3-8192-20B6F8A5D3AF}" srcId="{EF4623A7-51DA-4599-8671-F610469C31B5}" destId="{252D01D5-F8B5-45E5-B68B-0FB0FDE5A09C}" srcOrd="8" destOrd="0" parTransId="{4D545099-7AFA-4D7D-B6A6-B5A62644D32B}" sibTransId="{0DAE52B2-9100-479C-89B0-1D6F873627F8}"/>
    <dgm:cxn modelId="{24A8CBDE-1431-41C7-B4E6-5F6B01570647}" srcId="{EF4623A7-51DA-4599-8671-F610469C31B5}" destId="{E4D96914-D2E6-41EA-8FC8-89912B622A55}" srcOrd="5" destOrd="0" parTransId="{357622AE-4FB6-4855-9F89-D00504FC8359}" sibTransId="{3EB0D6DB-F77D-4EAD-8001-D7283A5C271E}"/>
    <dgm:cxn modelId="{8F7AE9BD-3905-43A9-A111-F8C10DD80B2A}" srcId="{EF4623A7-51DA-4599-8671-F610469C31B5}" destId="{14BB055F-1FDD-4BA2-9D78-26AE9708BD44}" srcOrd="3" destOrd="0" parTransId="{62EE074F-A87F-46F9-9FE1-05987302F7B1}" sibTransId="{366FC5C4-4F40-4CC8-A92A-0395476946EA}"/>
    <dgm:cxn modelId="{FE4ACD5A-0FD7-4C00-AB0B-A2069C73BDFB}" srcId="{EF4623A7-51DA-4599-8671-F610469C31B5}" destId="{7ADE8990-C353-4513-A133-1F7D647B2EC7}" srcOrd="6" destOrd="0" parTransId="{DB1F181F-4213-47D7-8363-0626EBAE92E6}" sibTransId="{C4CCC15E-9085-4C86-BFBC-30CDB053DEF7}"/>
    <dgm:cxn modelId="{83EC17E2-393C-483E-AAEC-9AB5A5A4C9AD}" type="presOf" srcId="{E4D96914-D2E6-41EA-8FC8-89912B622A55}" destId="{4844B7E9-8548-4161-9BBF-E03EBD8B8907}" srcOrd="0" destOrd="0" presId="urn:microsoft.com/office/officeart/2005/8/layout/default#3"/>
    <dgm:cxn modelId="{F05A6503-927E-4404-AD74-99F8E1639E0B}" type="presOf" srcId="{14BB055F-1FDD-4BA2-9D78-26AE9708BD44}" destId="{BCBB2238-7911-4889-BA8D-227A859E9756}" srcOrd="0" destOrd="0" presId="urn:microsoft.com/office/officeart/2005/8/layout/default#3"/>
    <dgm:cxn modelId="{71520639-5A5C-4BEA-9EC8-C2D2107B3ED3}" srcId="{EF4623A7-51DA-4599-8671-F610469C31B5}" destId="{0DD56C08-C898-4CDE-AADB-562445A584C0}" srcOrd="2" destOrd="0" parTransId="{7BE595D6-A14A-431B-8617-F87CAA39E936}" sibTransId="{A2D21DCC-D4FF-462B-8830-BB0E694CBEDF}"/>
    <dgm:cxn modelId="{D5107602-1738-4FEC-A381-A7B67D01EB05}" srcId="{EF4623A7-51DA-4599-8671-F610469C31B5}" destId="{458347FD-3C44-42F3-BE0B-91A0BA131EDF}" srcOrd="7" destOrd="0" parTransId="{CBDDA829-D6F0-4B1B-AFAD-7BA2DDEBF365}" sibTransId="{0A9F8AD8-43AA-4C0B-BCF0-8674CD356D4C}"/>
    <dgm:cxn modelId="{F0C14642-D8EB-489A-B063-A11941BEB7A3}" type="presParOf" srcId="{E8E7179D-466A-402C-B57F-C03BB432DFFA}" destId="{DC2BCCD1-805D-42B6-A2A2-03CCDCD90B03}" srcOrd="0" destOrd="0" presId="urn:microsoft.com/office/officeart/2005/8/layout/default#3"/>
    <dgm:cxn modelId="{95735BD8-991E-4825-9965-5E253D3CE639}" type="presParOf" srcId="{E8E7179D-466A-402C-B57F-C03BB432DFFA}" destId="{54E03493-F8AA-4066-9051-53FDD3300ADB}" srcOrd="1" destOrd="0" presId="urn:microsoft.com/office/officeart/2005/8/layout/default#3"/>
    <dgm:cxn modelId="{312FA518-1D02-49B6-9020-C0A93C8E1C34}" type="presParOf" srcId="{E8E7179D-466A-402C-B57F-C03BB432DFFA}" destId="{EDBC4BD0-5110-4C2F-B70B-3591E65D1BB2}" srcOrd="2" destOrd="0" presId="urn:microsoft.com/office/officeart/2005/8/layout/default#3"/>
    <dgm:cxn modelId="{E0ED56F4-42C1-4CCC-AD6E-5F5B6F9496E9}" type="presParOf" srcId="{E8E7179D-466A-402C-B57F-C03BB432DFFA}" destId="{D1E8DDCF-7736-4A7D-98E3-1CA62F55F644}" srcOrd="3" destOrd="0" presId="urn:microsoft.com/office/officeart/2005/8/layout/default#3"/>
    <dgm:cxn modelId="{D7482CDB-0B81-42FC-A9A9-2C1B97658809}" type="presParOf" srcId="{E8E7179D-466A-402C-B57F-C03BB432DFFA}" destId="{925DE1C1-FFA1-47E6-9695-86F1F785ACAC}" srcOrd="4" destOrd="0" presId="urn:microsoft.com/office/officeart/2005/8/layout/default#3"/>
    <dgm:cxn modelId="{65354B52-AED0-4F10-83E2-3DFEDEAD7131}" type="presParOf" srcId="{E8E7179D-466A-402C-B57F-C03BB432DFFA}" destId="{A0BE3F16-A580-4C7E-87A7-B99DC18368B7}" srcOrd="5" destOrd="0" presId="urn:microsoft.com/office/officeart/2005/8/layout/default#3"/>
    <dgm:cxn modelId="{3A1C3274-EA1B-4892-BB63-334A1FB6C453}" type="presParOf" srcId="{E8E7179D-466A-402C-B57F-C03BB432DFFA}" destId="{BCBB2238-7911-4889-BA8D-227A859E9756}" srcOrd="6" destOrd="0" presId="urn:microsoft.com/office/officeart/2005/8/layout/default#3"/>
    <dgm:cxn modelId="{9FCB84D9-BD96-454B-9D01-C8DAE19C1994}" type="presParOf" srcId="{E8E7179D-466A-402C-B57F-C03BB432DFFA}" destId="{ECD0DBD9-71FF-416E-8201-C1A72EB771F9}" srcOrd="7" destOrd="0" presId="urn:microsoft.com/office/officeart/2005/8/layout/default#3"/>
    <dgm:cxn modelId="{A6A415A0-25B6-4AC1-A0B7-7C9853D7E8AE}" type="presParOf" srcId="{E8E7179D-466A-402C-B57F-C03BB432DFFA}" destId="{4716837B-7F7D-4C64-9A71-A816C04FB494}" srcOrd="8" destOrd="0" presId="urn:microsoft.com/office/officeart/2005/8/layout/default#3"/>
    <dgm:cxn modelId="{CC158FC6-7F85-4281-8428-AD11318B152E}" type="presParOf" srcId="{E8E7179D-466A-402C-B57F-C03BB432DFFA}" destId="{C1348091-8DB2-4448-B7F7-E5968AFDB205}" srcOrd="9" destOrd="0" presId="urn:microsoft.com/office/officeart/2005/8/layout/default#3"/>
    <dgm:cxn modelId="{748941DB-FE40-48B2-A893-60609B1D1F7E}" type="presParOf" srcId="{E8E7179D-466A-402C-B57F-C03BB432DFFA}" destId="{4844B7E9-8548-4161-9BBF-E03EBD8B8907}" srcOrd="10" destOrd="0" presId="urn:microsoft.com/office/officeart/2005/8/layout/default#3"/>
    <dgm:cxn modelId="{626A835C-EAF2-4E84-8DDE-C8D12194265D}" type="presParOf" srcId="{E8E7179D-466A-402C-B57F-C03BB432DFFA}" destId="{BF548B47-83EF-4E67-9BB7-A2205DA4AD31}" srcOrd="11" destOrd="0" presId="urn:microsoft.com/office/officeart/2005/8/layout/default#3"/>
    <dgm:cxn modelId="{0902A08E-D13B-43F3-B4AF-13534FA12134}" type="presParOf" srcId="{E8E7179D-466A-402C-B57F-C03BB432DFFA}" destId="{BA3E598C-8982-4BC1-AB7D-C41DE0622B7A}" srcOrd="12" destOrd="0" presId="urn:microsoft.com/office/officeart/2005/8/layout/default#3"/>
    <dgm:cxn modelId="{BE44267E-DEF4-4EEB-A1F1-0E7BBA371ECA}" type="presParOf" srcId="{E8E7179D-466A-402C-B57F-C03BB432DFFA}" destId="{048A73A4-6B13-4BD8-A28F-59CB4E118DF0}" srcOrd="13" destOrd="0" presId="urn:microsoft.com/office/officeart/2005/8/layout/default#3"/>
    <dgm:cxn modelId="{5A4A78A5-A88E-4561-8026-355C1BA97F6F}" type="presParOf" srcId="{E8E7179D-466A-402C-B57F-C03BB432DFFA}" destId="{8E51BBE3-D07C-4DEA-9291-7B727F91CF5A}" srcOrd="14" destOrd="0" presId="urn:microsoft.com/office/officeart/2005/8/layout/default#3"/>
    <dgm:cxn modelId="{AD5F3DB8-1C8D-4471-8867-1863984023AA}" type="presParOf" srcId="{E8E7179D-466A-402C-B57F-C03BB432DFFA}" destId="{FD83C2AF-1FAC-4BCB-8131-28314736AB1F}" srcOrd="15" destOrd="0" presId="urn:microsoft.com/office/officeart/2005/8/layout/default#3"/>
    <dgm:cxn modelId="{30806010-C130-4EDF-82C8-D224D782CC95}" type="presParOf" srcId="{E8E7179D-466A-402C-B57F-C03BB432DFFA}" destId="{7FCEBFC9-23D8-4DA7-999A-BF2DAC175F45}" srcOrd="16" destOrd="0" presId="urn:microsoft.com/office/officeart/2005/8/layout/default#3"/>
    <dgm:cxn modelId="{7BF8A804-FC98-4725-BE9E-E3858A728C21}" type="presParOf" srcId="{E8E7179D-466A-402C-B57F-C03BB432DFFA}" destId="{11A17A17-3EB3-491A-B684-2E3C80FF3C24}" srcOrd="17" destOrd="0" presId="urn:microsoft.com/office/officeart/2005/8/layout/default#3"/>
    <dgm:cxn modelId="{7BBFC7CD-822F-4454-9BF4-0B082BF07836}" type="presParOf" srcId="{E8E7179D-466A-402C-B57F-C03BB432DFFA}" destId="{5074FC04-BF47-494A-81A9-90D200B2A585}" srcOrd="18" destOrd="0" presId="urn:microsoft.com/office/officeart/2005/8/layout/defaul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0B96A0-FC9F-4A4C-A04A-1819FB33C2A1}" type="doc">
      <dgm:prSet loTypeId="urn:microsoft.com/office/officeart/2005/8/layout/bList2#1" loCatId="list" qsTypeId="urn:microsoft.com/office/officeart/2005/8/quickstyle/simple1" qsCatId="simple" csTypeId="urn:microsoft.com/office/officeart/2005/8/colors/accent1_2" csCatId="accent1" phldr="1"/>
      <dgm:spPr/>
    </dgm:pt>
    <dgm:pt modelId="{D8CA5F81-D74E-4ACE-A682-68507C872CB8}">
      <dgm:prSet phldrT="[Text]"/>
      <dgm:spPr/>
      <dgm:t>
        <a:bodyPr/>
        <a:lstStyle/>
        <a:p>
          <a:r>
            <a:rPr lang="en-US" dirty="0" smtClean="0"/>
            <a:t>Masters</a:t>
          </a:r>
          <a:endParaRPr lang="en-US" dirty="0"/>
        </a:p>
      </dgm:t>
    </dgm:pt>
    <dgm:pt modelId="{91CE8607-4B75-4FDC-873C-46CB0ED838AF}" type="parTrans" cxnId="{0A41276F-93B3-4FEB-8009-98AEF0055223}">
      <dgm:prSet/>
      <dgm:spPr/>
      <dgm:t>
        <a:bodyPr/>
        <a:lstStyle/>
        <a:p>
          <a:endParaRPr lang="en-US"/>
        </a:p>
      </dgm:t>
    </dgm:pt>
    <dgm:pt modelId="{D594C9E6-8EC9-407C-A4C3-30FE60069794}" type="sibTrans" cxnId="{0A41276F-93B3-4FEB-8009-98AEF0055223}">
      <dgm:prSet/>
      <dgm:spPr/>
      <dgm:t>
        <a:bodyPr/>
        <a:lstStyle/>
        <a:p>
          <a:endParaRPr lang="en-US"/>
        </a:p>
      </dgm:t>
    </dgm:pt>
    <dgm:pt modelId="{972D93F2-D0B3-430A-8287-06C14533168E}">
      <dgm:prSet phldrT="[Text]"/>
      <dgm:spPr/>
      <dgm:t>
        <a:bodyPr/>
        <a:lstStyle/>
        <a:p>
          <a:r>
            <a:rPr lang="en-US" dirty="0" smtClean="0"/>
            <a:t>M.Sc. </a:t>
          </a:r>
          <a:r>
            <a:rPr lang="en-US" dirty="0" err="1" smtClean="0"/>
            <a:t>Engg</a:t>
          </a:r>
          <a:r>
            <a:rPr lang="en-US" dirty="0" smtClean="0"/>
            <a:t>.</a:t>
          </a:r>
          <a:endParaRPr lang="en-US" dirty="0"/>
        </a:p>
      </dgm:t>
    </dgm:pt>
    <dgm:pt modelId="{B41D9878-C280-4706-9733-1309F7B0C328}" type="parTrans" cxnId="{30ECF89F-5DAF-4A4C-AB6E-15727837C1FE}">
      <dgm:prSet/>
      <dgm:spPr/>
      <dgm:t>
        <a:bodyPr/>
        <a:lstStyle/>
        <a:p>
          <a:endParaRPr lang="en-US"/>
        </a:p>
      </dgm:t>
    </dgm:pt>
    <dgm:pt modelId="{17078B51-71B1-4BEA-98D7-BF7BFBB233EC}" type="sibTrans" cxnId="{30ECF89F-5DAF-4A4C-AB6E-15727837C1FE}">
      <dgm:prSet/>
      <dgm:spPr/>
      <dgm:t>
        <a:bodyPr/>
        <a:lstStyle/>
        <a:p>
          <a:endParaRPr lang="en-US"/>
        </a:p>
      </dgm:t>
    </dgm:pt>
    <dgm:pt modelId="{2C4EB70F-03BD-499E-80BC-25351A7CA4E4}">
      <dgm:prSet phldrT="[Text]"/>
      <dgm:spPr/>
      <dgm:t>
        <a:bodyPr/>
        <a:lstStyle/>
        <a:p>
          <a:r>
            <a:rPr lang="en-US" dirty="0" smtClean="0"/>
            <a:t>M. </a:t>
          </a:r>
          <a:r>
            <a:rPr lang="en-US" dirty="0" err="1" smtClean="0"/>
            <a:t>Engg</a:t>
          </a:r>
          <a:r>
            <a:rPr lang="en-US" dirty="0" smtClean="0"/>
            <a:t>.</a:t>
          </a:r>
          <a:endParaRPr lang="en-US" dirty="0"/>
        </a:p>
      </dgm:t>
    </dgm:pt>
    <dgm:pt modelId="{CA8F22C5-A36A-495F-B3F5-8589F9F547BD}" type="parTrans" cxnId="{E11AF037-64FB-4080-8FA1-77BF5B636B5D}">
      <dgm:prSet/>
      <dgm:spPr/>
      <dgm:t>
        <a:bodyPr/>
        <a:lstStyle/>
        <a:p>
          <a:endParaRPr lang="en-US"/>
        </a:p>
      </dgm:t>
    </dgm:pt>
    <dgm:pt modelId="{1455BBF9-1411-4258-86D5-B0F5F1C7FAD8}" type="sibTrans" cxnId="{E11AF037-64FB-4080-8FA1-77BF5B636B5D}">
      <dgm:prSet/>
      <dgm:spPr/>
      <dgm:t>
        <a:bodyPr/>
        <a:lstStyle/>
        <a:p>
          <a:endParaRPr lang="en-US"/>
        </a:p>
      </dgm:t>
    </dgm:pt>
    <dgm:pt modelId="{31875282-BB07-4BC6-8F79-EACB29A5B9D2}">
      <dgm:prSet phldrT="[Text]"/>
      <dgm:spPr/>
      <dgm:t>
        <a:bodyPr/>
        <a:lstStyle/>
        <a:p>
          <a:r>
            <a:rPr lang="en-US" dirty="0" smtClean="0"/>
            <a:t>Ph.D.</a:t>
          </a:r>
          <a:endParaRPr lang="en-US" dirty="0"/>
        </a:p>
      </dgm:t>
    </dgm:pt>
    <dgm:pt modelId="{1E3FB804-C222-4383-9B54-DB80CA72D10F}" type="parTrans" cxnId="{A3B27E2D-857C-4672-86C4-4BA6943BF8D4}">
      <dgm:prSet/>
      <dgm:spPr/>
      <dgm:t>
        <a:bodyPr/>
        <a:lstStyle/>
        <a:p>
          <a:endParaRPr lang="en-US"/>
        </a:p>
      </dgm:t>
    </dgm:pt>
    <dgm:pt modelId="{D3FAAF51-9C28-4D33-8379-28B60907FDF0}" type="sibTrans" cxnId="{A3B27E2D-857C-4672-86C4-4BA6943BF8D4}">
      <dgm:prSet/>
      <dgm:spPr/>
      <dgm:t>
        <a:bodyPr/>
        <a:lstStyle/>
        <a:p>
          <a:endParaRPr lang="en-US"/>
        </a:p>
      </dgm:t>
    </dgm:pt>
    <dgm:pt modelId="{4B6DE505-22CF-4161-8181-100EDBA285DD}">
      <dgm:prSet phldrT="[Text]"/>
      <dgm:spPr/>
      <dgm:t>
        <a:bodyPr/>
        <a:lstStyle/>
        <a:p>
          <a:r>
            <a:rPr lang="en-US" dirty="0" smtClean="0"/>
            <a:t>36 </a:t>
          </a:r>
          <a:r>
            <a:rPr lang="en-US" dirty="0" err="1" smtClean="0"/>
            <a:t>Cr.Hr</a:t>
          </a:r>
          <a:r>
            <a:rPr lang="en-US" dirty="0" smtClean="0"/>
            <a:t>.</a:t>
          </a:r>
          <a:endParaRPr lang="en-US" dirty="0"/>
        </a:p>
      </dgm:t>
    </dgm:pt>
    <dgm:pt modelId="{2713D274-E3A5-443B-B4C7-E061ACEB166E}" type="parTrans" cxnId="{F9F393D3-8333-46D8-9DB2-EB16CE002C61}">
      <dgm:prSet/>
      <dgm:spPr/>
      <dgm:t>
        <a:bodyPr/>
        <a:lstStyle/>
        <a:p>
          <a:endParaRPr lang="en-US"/>
        </a:p>
      </dgm:t>
    </dgm:pt>
    <dgm:pt modelId="{AFDB3454-B2F8-485B-B2C6-2107D45FEA1E}" type="sibTrans" cxnId="{F9F393D3-8333-46D8-9DB2-EB16CE002C61}">
      <dgm:prSet/>
      <dgm:spPr/>
      <dgm:t>
        <a:bodyPr/>
        <a:lstStyle/>
        <a:p>
          <a:endParaRPr lang="en-US"/>
        </a:p>
      </dgm:t>
    </dgm:pt>
    <dgm:pt modelId="{BA485167-DE0B-4C48-B543-31D19DA063C3}">
      <dgm:prSet phldrT="[Text]"/>
      <dgm:spPr/>
      <dgm:t>
        <a:bodyPr/>
        <a:lstStyle/>
        <a:p>
          <a:r>
            <a:rPr lang="en-US" dirty="0" smtClean="0"/>
            <a:t>54 </a:t>
          </a:r>
          <a:r>
            <a:rPr lang="en-US" dirty="0" err="1" smtClean="0"/>
            <a:t>Cr.Hr</a:t>
          </a:r>
          <a:r>
            <a:rPr lang="en-US" dirty="0" smtClean="0"/>
            <a:t>.</a:t>
          </a:r>
          <a:endParaRPr lang="en-US" dirty="0"/>
        </a:p>
      </dgm:t>
    </dgm:pt>
    <dgm:pt modelId="{0F7B18FD-83F0-431D-935B-97D75332426B}" type="parTrans" cxnId="{4CAC7096-FE13-416E-9F6A-E3AABBDBCADC}">
      <dgm:prSet/>
      <dgm:spPr/>
      <dgm:t>
        <a:bodyPr/>
        <a:lstStyle/>
        <a:p>
          <a:endParaRPr lang="en-US"/>
        </a:p>
      </dgm:t>
    </dgm:pt>
    <dgm:pt modelId="{BC32456A-16E2-44D4-BE5D-3FE4FBB2B097}" type="sibTrans" cxnId="{4CAC7096-FE13-416E-9F6A-E3AABBDBCADC}">
      <dgm:prSet/>
      <dgm:spPr/>
      <dgm:t>
        <a:bodyPr/>
        <a:lstStyle/>
        <a:p>
          <a:endParaRPr lang="en-US"/>
        </a:p>
      </dgm:t>
    </dgm:pt>
    <dgm:pt modelId="{76A73EA8-476A-4CA6-B9CA-225F85577CC9}">
      <dgm:prSet phldrT="[Text]"/>
      <dgm:spPr/>
      <dgm:t>
        <a:bodyPr/>
        <a:lstStyle/>
        <a:p>
          <a:r>
            <a:rPr lang="en-US" dirty="0" smtClean="0"/>
            <a:t>18 Cr. Courses</a:t>
          </a:r>
          <a:endParaRPr lang="en-US" dirty="0"/>
        </a:p>
      </dgm:t>
    </dgm:pt>
    <dgm:pt modelId="{393A94A4-8F36-46E3-A159-F9F9F2EAB240}" type="parTrans" cxnId="{602075F6-A92C-4066-B33B-49759CCEBC03}">
      <dgm:prSet/>
      <dgm:spPr/>
      <dgm:t>
        <a:bodyPr/>
        <a:lstStyle/>
        <a:p>
          <a:endParaRPr lang="en-US"/>
        </a:p>
      </dgm:t>
    </dgm:pt>
    <dgm:pt modelId="{998E63DF-5618-4204-957A-78F1ACB4DAA4}" type="sibTrans" cxnId="{602075F6-A92C-4066-B33B-49759CCEBC03}">
      <dgm:prSet/>
      <dgm:spPr/>
      <dgm:t>
        <a:bodyPr/>
        <a:lstStyle/>
        <a:p>
          <a:endParaRPr lang="en-US"/>
        </a:p>
      </dgm:t>
    </dgm:pt>
    <dgm:pt modelId="{991B3F06-56D6-4DD8-AD43-AA75831EFE26}">
      <dgm:prSet phldrT="[Text]"/>
      <dgm:spPr/>
      <dgm:t>
        <a:bodyPr/>
        <a:lstStyle/>
        <a:p>
          <a:r>
            <a:rPr lang="en-US" dirty="0" smtClean="0"/>
            <a:t>18 Cr. Thesis</a:t>
          </a:r>
          <a:endParaRPr lang="en-US" dirty="0"/>
        </a:p>
      </dgm:t>
    </dgm:pt>
    <dgm:pt modelId="{9FA2DDAA-8628-4CE6-A062-A04BF4DC44AB}" type="parTrans" cxnId="{88329CB4-2017-45FA-BA19-8A5659AE43CF}">
      <dgm:prSet/>
      <dgm:spPr/>
      <dgm:t>
        <a:bodyPr/>
        <a:lstStyle/>
        <a:p>
          <a:endParaRPr lang="en-US"/>
        </a:p>
      </dgm:t>
    </dgm:pt>
    <dgm:pt modelId="{070FB9F1-D8D8-405A-88D0-D73690937D46}" type="sibTrans" cxnId="{88329CB4-2017-45FA-BA19-8A5659AE43CF}">
      <dgm:prSet/>
      <dgm:spPr/>
      <dgm:t>
        <a:bodyPr/>
        <a:lstStyle/>
        <a:p>
          <a:endParaRPr lang="en-US"/>
        </a:p>
      </dgm:t>
    </dgm:pt>
    <dgm:pt modelId="{A9524418-684E-4D9F-92DF-92D612906871}">
      <dgm:prSet phldrT="[Text]"/>
      <dgm:spPr/>
      <dgm:t>
        <a:bodyPr/>
        <a:lstStyle/>
        <a:p>
          <a:r>
            <a:rPr lang="en-US" dirty="0" smtClean="0"/>
            <a:t>30 Cr. Courses</a:t>
          </a:r>
          <a:endParaRPr lang="en-US" dirty="0"/>
        </a:p>
      </dgm:t>
    </dgm:pt>
    <dgm:pt modelId="{D0460A35-5F91-4796-8A3B-94BAD1E825B9}" type="parTrans" cxnId="{E107D634-531F-442A-9F60-517F76309972}">
      <dgm:prSet/>
      <dgm:spPr/>
      <dgm:t>
        <a:bodyPr/>
        <a:lstStyle/>
        <a:p>
          <a:endParaRPr lang="en-US"/>
        </a:p>
      </dgm:t>
    </dgm:pt>
    <dgm:pt modelId="{5CE9BDF5-3AB0-4D14-8501-20A2E5A3BE03}" type="sibTrans" cxnId="{E107D634-531F-442A-9F60-517F76309972}">
      <dgm:prSet/>
      <dgm:spPr/>
      <dgm:t>
        <a:bodyPr/>
        <a:lstStyle/>
        <a:p>
          <a:endParaRPr lang="en-US"/>
        </a:p>
      </dgm:t>
    </dgm:pt>
    <dgm:pt modelId="{842B0BD5-B2CD-4CF6-A12B-17ACED1EFDAB}">
      <dgm:prSet phldrT="[Text]"/>
      <dgm:spPr/>
      <dgm:t>
        <a:bodyPr/>
        <a:lstStyle/>
        <a:p>
          <a:r>
            <a:rPr lang="en-US" dirty="0" smtClean="0"/>
            <a:t>6 Cr. Project</a:t>
          </a:r>
          <a:endParaRPr lang="en-US" dirty="0"/>
        </a:p>
      </dgm:t>
    </dgm:pt>
    <dgm:pt modelId="{75711BB7-99FE-483F-8F9D-0285B6364379}" type="parTrans" cxnId="{F8544407-72E1-42BA-A818-F55464E34A9E}">
      <dgm:prSet/>
      <dgm:spPr/>
      <dgm:t>
        <a:bodyPr/>
        <a:lstStyle/>
        <a:p>
          <a:endParaRPr lang="en-US"/>
        </a:p>
      </dgm:t>
    </dgm:pt>
    <dgm:pt modelId="{9A354E44-FA6C-4072-88CE-4BAAD972993D}" type="sibTrans" cxnId="{F8544407-72E1-42BA-A818-F55464E34A9E}">
      <dgm:prSet/>
      <dgm:spPr/>
      <dgm:t>
        <a:bodyPr/>
        <a:lstStyle/>
        <a:p>
          <a:endParaRPr lang="en-US"/>
        </a:p>
      </dgm:t>
    </dgm:pt>
    <dgm:pt modelId="{0573EA05-EEDF-4416-BEB9-2B95963B86C0}">
      <dgm:prSet phldrT="[Text]"/>
      <dgm:spPr/>
      <dgm:t>
        <a:bodyPr/>
        <a:lstStyle/>
        <a:p>
          <a:r>
            <a:rPr lang="en-US" dirty="0" smtClean="0"/>
            <a:t>Full-time</a:t>
          </a:r>
          <a:endParaRPr lang="en-US" dirty="0"/>
        </a:p>
      </dgm:t>
    </dgm:pt>
    <dgm:pt modelId="{3217981F-6EBA-49A4-9480-3BA12E9A748E}" type="parTrans" cxnId="{14FE950B-C804-468E-8968-580D4E6F5B7B}">
      <dgm:prSet/>
      <dgm:spPr/>
      <dgm:t>
        <a:bodyPr/>
        <a:lstStyle/>
        <a:p>
          <a:endParaRPr lang="en-US"/>
        </a:p>
      </dgm:t>
    </dgm:pt>
    <dgm:pt modelId="{45AEAD45-F58B-4BF6-8AED-30DD0320094B}" type="sibTrans" cxnId="{14FE950B-C804-468E-8968-580D4E6F5B7B}">
      <dgm:prSet/>
      <dgm:spPr/>
      <dgm:t>
        <a:bodyPr/>
        <a:lstStyle/>
        <a:p>
          <a:endParaRPr lang="en-US"/>
        </a:p>
      </dgm:t>
    </dgm:pt>
    <dgm:pt modelId="{6DB8C2F1-D961-4D95-8383-99DD9B4CC322}">
      <dgm:prSet phldrT="[Text]"/>
      <dgm:spPr/>
      <dgm:t>
        <a:bodyPr/>
        <a:lstStyle/>
        <a:p>
          <a:r>
            <a:rPr lang="en-US" dirty="0" smtClean="0"/>
            <a:t>Part-time</a:t>
          </a:r>
          <a:endParaRPr lang="en-US" dirty="0"/>
        </a:p>
      </dgm:t>
    </dgm:pt>
    <dgm:pt modelId="{8CD72C60-C6C0-489F-A51A-739829658898}" type="parTrans" cxnId="{67CC5F11-AB58-45A3-8736-3EA30A954AB9}">
      <dgm:prSet/>
      <dgm:spPr/>
      <dgm:t>
        <a:bodyPr/>
        <a:lstStyle/>
        <a:p>
          <a:endParaRPr lang="en-US"/>
        </a:p>
      </dgm:t>
    </dgm:pt>
    <dgm:pt modelId="{8D10B03F-F516-4766-B1D7-AEE00CD5DC06}" type="sibTrans" cxnId="{67CC5F11-AB58-45A3-8736-3EA30A954AB9}">
      <dgm:prSet/>
      <dgm:spPr/>
      <dgm:t>
        <a:bodyPr/>
        <a:lstStyle/>
        <a:p>
          <a:endParaRPr lang="en-US"/>
        </a:p>
      </dgm:t>
    </dgm:pt>
    <dgm:pt modelId="{25981C1F-821E-4474-8C92-0DB2FF1DBD34}">
      <dgm:prSet phldrT="[Text]"/>
      <dgm:spPr/>
      <dgm:t>
        <a:bodyPr/>
        <a:lstStyle/>
        <a:p>
          <a:r>
            <a:rPr lang="en-US" dirty="0" smtClean="0"/>
            <a:t>12~15 Cr. </a:t>
          </a:r>
          <a:endParaRPr lang="en-US" dirty="0"/>
        </a:p>
      </dgm:t>
    </dgm:pt>
    <dgm:pt modelId="{87DDCAC7-EE1D-43F3-B411-F165268DD6B0}" type="parTrans" cxnId="{AA0BFD69-3A60-4D09-8A3D-02DCC88600F7}">
      <dgm:prSet/>
      <dgm:spPr/>
      <dgm:t>
        <a:bodyPr/>
        <a:lstStyle/>
        <a:p>
          <a:endParaRPr lang="en-US"/>
        </a:p>
      </dgm:t>
    </dgm:pt>
    <dgm:pt modelId="{760B8E95-8063-4FDC-91F4-1A204C69E674}" type="sibTrans" cxnId="{AA0BFD69-3A60-4D09-8A3D-02DCC88600F7}">
      <dgm:prSet/>
      <dgm:spPr/>
      <dgm:t>
        <a:bodyPr/>
        <a:lstStyle/>
        <a:p>
          <a:endParaRPr lang="en-US"/>
        </a:p>
      </dgm:t>
    </dgm:pt>
    <dgm:pt modelId="{724A75D0-C60E-4EC8-ACD4-B3A861C192F1}">
      <dgm:prSet phldrT="[Text]"/>
      <dgm:spPr/>
      <dgm:t>
        <a:bodyPr/>
        <a:lstStyle/>
        <a:p>
          <a:r>
            <a:rPr lang="en-US" dirty="0" smtClean="0"/>
            <a:t>9 Cr. Max</a:t>
          </a:r>
          <a:endParaRPr lang="en-US" dirty="0"/>
        </a:p>
      </dgm:t>
    </dgm:pt>
    <dgm:pt modelId="{AE92FAFD-E519-4823-996E-395479BEDDD6}" type="parTrans" cxnId="{F3DC0447-C136-4E12-BE8F-DA0C2A01FCBA}">
      <dgm:prSet/>
      <dgm:spPr/>
      <dgm:t>
        <a:bodyPr/>
        <a:lstStyle/>
        <a:p>
          <a:endParaRPr lang="en-US"/>
        </a:p>
      </dgm:t>
    </dgm:pt>
    <dgm:pt modelId="{DF874C76-0A01-4EF6-8FA0-D20FFEAED0F1}" type="sibTrans" cxnId="{F3DC0447-C136-4E12-BE8F-DA0C2A01FCBA}">
      <dgm:prSet/>
      <dgm:spPr/>
      <dgm:t>
        <a:bodyPr/>
        <a:lstStyle/>
        <a:p>
          <a:endParaRPr lang="en-US"/>
        </a:p>
      </dgm:t>
    </dgm:pt>
    <dgm:pt modelId="{8AABA0F0-A32C-4B23-959C-77BB2FD8D4C3}">
      <dgm:prSet phldrT="[Text]"/>
      <dgm:spPr/>
      <dgm:t>
        <a:bodyPr/>
        <a:lstStyle/>
        <a:p>
          <a:r>
            <a:rPr lang="en-US" dirty="0" smtClean="0"/>
            <a:t>4 sem.++ (M)</a:t>
          </a:r>
          <a:endParaRPr lang="en-US" dirty="0"/>
        </a:p>
      </dgm:t>
    </dgm:pt>
    <dgm:pt modelId="{2565B043-0952-4955-8366-FC91BAB6B0D7}" type="parTrans" cxnId="{E6E82822-7A48-4F4A-9EAF-FEB08BE93CAC}">
      <dgm:prSet/>
      <dgm:spPr/>
      <dgm:t>
        <a:bodyPr/>
        <a:lstStyle/>
        <a:p>
          <a:endParaRPr lang="en-US"/>
        </a:p>
      </dgm:t>
    </dgm:pt>
    <dgm:pt modelId="{6838B3CB-C62E-46CF-BD82-FB30FF6873C6}" type="sibTrans" cxnId="{E6E82822-7A48-4F4A-9EAF-FEB08BE93CAC}">
      <dgm:prSet/>
      <dgm:spPr/>
      <dgm:t>
        <a:bodyPr/>
        <a:lstStyle/>
        <a:p>
          <a:endParaRPr lang="en-US"/>
        </a:p>
      </dgm:t>
    </dgm:pt>
    <dgm:pt modelId="{E1F164AF-B0B4-4FD8-BD89-8D32AC147414}">
      <dgm:prSet phldrT="[Text]"/>
      <dgm:spPr/>
      <dgm:t>
        <a:bodyPr/>
        <a:lstStyle/>
        <a:p>
          <a:r>
            <a:rPr lang="en-US" dirty="0" smtClean="0"/>
            <a:t>3 sem.++ (M)</a:t>
          </a:r>
          <a:endParaRPr lang="en-US" dirty="0"/>
        </a:p>
      </dgm:t>
    </dgm:pt>
    <dgm:pt modelId="{7D27F53A-DB15-4B15-AF10-EEF8400BD171}" type="parTrans" cxnId="{8BE8E794-A5A3-4564-8A46-16AB0FF1AD1B}">
      <dgm:prSet/>
      <dgm:spPr/>
      <dgm:t>
        <a:bodyPr/>
        <a:lstStyle/>
        <a:p>
          <a:endParaRPr lang="en-US"/>
        </a:p>
      </dgm:t>
    </dgm:pt>
    <dgm:pt modelId="{6042945F-00D7-4EE0-810B-1264F4751011}" type="sibTrans" cxnId="{8BE8E794-A5A3-4564-8A46-16AB0FF1AD1B}">
      <dgm:prSet/>
      <dgm:spPr/>
      <dgm:t>
        <a:bodyPr/>
        <a:lstStyle/>
        <a:p>
          <a:endParaRPr lang="en-US"/>
        </a:p>
      </dgm:t>
    </dgm:pt>
    <dgm:pt modelId="{3457142B-F80C-45BA-85EF-4D70C9AE42ED}">
      <dgm:prSet phldrT="[Text]"/>
      <dgm:spPr/>
      <dgm:t>
        <a:bodyPr/>
        <a:lstStyle/>
        <a:p>
          <a:r>
            <a:rPr lang="en-US" dirty="0" smtClean="0"/>
            <a:t>4 sem.++ (P)</a:t>
          </a:r>
          <a:endParaRPr lang="en-US" dirty="0"/>
        </a:p>
      </dgm:t>
    </dgm:pt>
    <dgm:pt modelId="{7EEAF8D4-6540-4F53-AD21-3CCA9CD40E4F}" type="parTrans" cxnId="{5E0B4FA9-18BA-42AD-88C1-0501727C72A8}">
      <dgm:prSet/>
      <dgm:spPr/>
      <dgm:t>
        <a:bodyPr/>
        <a:lstStyle/>
        <a:p>
          <a:endParaRPr lang="en-US"/>
        </a:p>
      </dgm:t>
    </dgm:pt>
    <dgm:pt modelId="{6871E1F3-808E-462A-A468-0B05AA005AE3}" type="sibTrans" cxnId="{5E0B4FA9-18BA-42AD-88C1-0501727C72A8}">
      <dgm:prSet/>
      <dgm:spPr/>
      <dgm:t>
        <a:bodyPr/>
        <a:lstStyle/>
        <a:p>
          <a:endParaRPr lang="en-US"/>
        </a:p>
      </dgm:t>
    </dgm:pt>
    <dgm:pt modelId="{076FC35B-790F-4279-86A6-448ABE6FB12F}">
      <dgm:prSet phldrT="[Text]"/>
      <dgm:spPr/>
      <dgm:t>
        <a:bodyPr/>
        <a:lstStyle/>
        <a:p>
          <a:r>
            <a:rPr lang="en-US" dirty="0" smtClean="0"/>
            <a:t>6 sem.++ (P)</a:t>
          </a:r>
          <a:endParaRPr lang="en-US" dirty="0"/>
        </a:p>
      </dgm:t>
    </dgm:pt>
    <dgm:pt modelId="{A400DDE7-08CC-4EFB-9CE2-8D750E2D0AC6}" type="parTrans" cxnId="{0B431E22-7797-4A32-92E3-206A9C3FDA8E}">
      <dgm:prSet/>
      <dgm:spPr/>
      <dgm:t>
        <a:bodyPr/>
        <a:lstStyle/>
        <a:p>
          <a:endParaRPr lang="en-US"/>
        </a:p>
      </dgm:t>
    </dgm:pt>
    <dgm:pt modelId="{A5EB788E-72D6-4D0D-8755-7D30025F6D75}" type="sibTrans" cxnId="{0B431E22-7797-4A32-92E3-206A9C3FDA8E}">
      <dgm:prSet/>
      <dgm:spPr/>
      <dgm:t>
        <a:bodyPr/>
        <a:lstStyle/>
        <a:p>
          <a:endParaRPr lang="en-US"/>
        </a:p>
      </dgm:t>
    </dgm:pt>
    <dgm:pt modelId="{69CA265E-576E-46E4-8EE1-9B9BE170B789}">
      <dgm:prSet phldrT="[Text]"/>
      <dgm:spPr/>
      <dgm:t>
        <a:bodyPr/>
        <a:lstStyle/>
        <a:p>
          <a:r>
            <a:rPr lang="en-US" dirty="0" smtClean="0"/>
            <a:t>9 Cr. Courses</a:t>
          </a:r>
          <a:endParaRPr lang="en-US" dirty="0"/>
        </a:p>
      </dgm:t>
    </dgm:pt>
    <dgm:pt modelId="{6ACB4409-F1C2-4F92-B509-3F8C96CDE25F}" type="parTrans" cxnId="{D2066B91-D079-4CE3-8BA4-C3936FC3012D}">
      <dgm:prSet/>
      <dgm:spPr/>
      <dgm:t>
        <a:bodyPr/>
        <a:lstStyle/>
        <a:p>
          <a:endParaRPr lang="en-US"/>
        </a:p>
      </dgm:t>
    </dgm:pt>
    <dgm:pt modelId="{058BE28F-A5B0-46DD-A564-E3CE4788C1AC}" type="sibTrans" cxnId="{D2066B91-D079-4CE3-8BA4-C3936FC3012D}">
      <dgm:prSet/>
      <dgm:spPr/>
      <dgm:t>
        <a:bodyPr/>
        <a:lstStyle/>
        <a:p>
          <a:endParaRPr lang="en-US"/>
        </a:p>
      </dgm:t>
    </dgm:pt>
    <dgm:pt modelId="{923CD4DC-E55F-44D1-B2AD-F76B088E3D25}">
      <dgm:prSet/>
      <dgm:spPr/>
      <dgm:t>
        <a:bodyPr/>
        <a:lstStyle/>
        <a:p>
          <a:r>
            <a:rPr lang="en-US" dirty="0" smtClean="0"/>
            <a:t>45 Cr. Thesis</a:t>
          </a:r>
          <a:endParaRPr lang="en-US" dirty="0"/>
        </a:p>
      </dgm:t>
    </dgm:pt>
    <dgm:pt modelId="{FF0E434F-D3FF-4264-8C46-A63E77F55C3F}" type="parTrans" cxnId="{029C252A-BA9A-4FDD-A472-66E1F48AC198}">
      <dgm:prSet/>
      <dgm:spPr/>
      <dgm:t>
        <a:bodyPr/>
        <a:lstStyle/>
        <a:p>
          <a:endParaRPr lang="en-US"/>
        </a:p>
      </dgm:t>
    </dgm:pt>
    <dgm:pt modelId="{19D0FC1E-A695-4906-8C24-B4B24F42DA11}" type="sibTrans" cxnId="{029C252A-BA9A-4FDD-A472-66E1F48AC198}">
      <dgm:prSet/>
      <dgm:spPr/>
      <dgm:t>
        <a:bodyPr/>
        <a:lstStyle/>
        <a:p>
          <a:endParaRPr lang="en-US"/>
        </a:p>
      </dgm:t>
    </dgm:pt>
    <dgm:pt modelId="{272922D9-716A-4D25-A9DF-FBEDC8D54DAD}">
      <dgm:prSet phldrT="[Text]"/>
      <dgm:spPr/>
      <dgm:t>
        <a:bodyPr/>
        <a:lstStyle/>
        <a:p>
          <a:r>
            <a:rPr lang="en-US" dirty="0" smtClean="0"/>
            <a:t>&gt;=50% theory courses</a:t>
          </a:r>
          <a:endParaRPr lang="en-US" dirty="0"/>
        </a:p>
      </dgm:t>
    </dgm:pt>
    <dgm:pt modelId="{C56224E1-08FC-494D-8183-A152A02B74C3}" type="parTrans" cxnId="{FF630A5F-DFAD-4C8C-9849-CB7C31AB278B}">
      <dgm:prSet/>
      <dgm:spPr/>
      <dgm:t>
        <a:bodyPr/>
        <a:lstStyle/>
        <a:p>
          <a:endParaRPr lang="en-US"/>
        </a:p>
      </dgm:t>
    </dgm:pt>
    <dgm:pt modelId="{A6DD7861-F6A8-45C8-8663-83A2B4655E04}" type="sibTrans" cxnId="{FF630A5F-DFAD-4C8C-9849-CB7C31AB278B}">
      <dgm:prSet/>
      <dgm:spPr/>
      <dgm:t>
        <a:bodyPr/>
        <a:lstStyle/>
        <a:p>
          <a:endParaRPr lang="en-US"/>
        </a:p>
      </dgm:t>
    </dgm:pt>
    <dgm:pt modelId="{D26F911A-EEA4-4825-A983-2539AE083FE3}">
      <dgm:prSet phldrT="[Text]"/>
      <dgm:spPr/>
      <dgm:t>
        <a:bodyPr/>
        <a:lstStyle/>
        <a:p>
          <a:r>
            <a:rPr lang="en-US" dirty="0" smtClean="0"/>
            <a:t>Max Length</a:t>
          </a:r>
          <a:endParaRPr lang="en-US" dirty="0"/>
        </a:p>
      </dgm:t>
    </dgm:pt>
    <dgm:pt modelId="{290E7628-9F70-4BD8-B63F-D088DDB7C25F}" type="parTrans" cxnId="{38910E18-D12A-434D-B5AB-0554145F1727}">
      <dgm:prSet/>
      <dgm:spPr/>
      <dgm:t>
        <a:bodyPr/>
        <a:lstStyle/>
        <a:p>
          <a:endParaRPr lang="en-US"/>
        </a:p>
      </dgm:t>
    </dgm:pt>
    <dgm:pt modelId="{5A74936F-C007-4C3F-8846-410BC18569CA}" type="sibTrans" cxnId="{38910E18-D12A-434D-B5AB-0554145F1727}">
      <dgm:prSet/>
      <dgm:spPr/>
      <dgm:t>
        <a:bodyPr/>
        <a:lstStyle/>
        <a:p>
          <a:endParaRPr lang="en-US"/>
        </a:p>
      </dgm:t>
    </dgm:pt>
    <dgm:pt modelId="{FE0C74B3-9932-47F5-BD6C-D8D78F264FF3}">
      <dgm:prSet phldrT="[Text]"/>
      <dgm:spPr/>
      <dgm:t>
        <a:bodyPr/>
        <a:lstStyle/>
        <a:p>
          <a:r>
            <a:rPr lang="en-US" dirty="0" smtClean="0"/>
            <a:t>PhD: 6 </a:t>
          </a:r>
          <a:r>
            <a:rPr lang="en-US" dirty="0" err="1" smtClean="0"/>
            <a:t>yrs</a:t>
          </a:r>
          <a:endParaRPr lang="en-US" dirty="0"/>
        </a:p>
      </dgm:t>
    </dgm:pt>
    <dgm:pt modelId="{B0D880A1-22A0-400E-9904-15A5F1627BAB}" type="parTrans" cxnId="{B544F13A-6F82-4318-8B70-D16C69841DF9}">
      <dgm:prSet/>
      <dgm:spPr/>
      <dgm:t>
        <a:bodyPr/>
        <a:lstStyle/>
        <a:p>
          <a:endParaRPr lang="en-US"/>
        </a:p>
      </dgm:t>
    </dgm:pt>
    <dgm:pt modelId="{76E33198-DDD1-400A-86D6-9923E40D0410}" type="sibTrans" cxnId="{B544F13A-6F82-4318-8B70-D16C69841DF9}">
      <dgm:prSet/>
      <dgm:spPr/>
      <dgm:t>
        <a:bodyPr/>
        <a:lstStyle/>
        <a:p>
          <a:endParaRPr lang="en-US"/>
        </a:p>
      </dgm:t>
    </dgm:pt>
    <dgm:pt modelId="{3BC43CF6-4FB3-4936-8881-8895B962C428}">
      <dgm:prSet phldrT="[Text]"/>
      <dgm:spPr/>
      <dgm:t>
        <a:bodyPr/>
        <a:lstStyle/>
        <a:p>
          <a:r>
            <a:rPr lang="en-US" dirty="0" smtClean="0"/>
            <a:t>Masters: 5 </a:t>
          </a:r>
          <a:r>
            <a:rPr lang="en-US" dirty="0" err="1" smtClean="0"/>
            <a:t>yrs</a:t>
          </a:r>
          <a:endParaRPr lang="en-US" dirty="0"/>
        </a:p>
      </dgm:t>
    </dgm:pt>
    <dgm:pt modelId="{0D3EF0BE-391B-41E7-BCB3-571989E32ADA}" type="parTrans" cxnId="{B471C9A2-33A6-4D38-9176-D231FE9E3AFD}">
      <dgm:prSet/>
      <dgm:spPr/>
      <dgm:t>
        <a:bodyPr/>
        <a:lstStyle/>
        <a:p>
          <a:endParaRPr lang="en-US"/>
        </a:p>
      </dgm:t>
    </dgm:pt>
    <dgm:pt modelId="{97C07352-C4B7-472B-890C-1E31ED684B17}" type="sibTrans" cxnId="{B471C9A2-33A6-4D38-9176-D231FE9E3AFD}">
      <dgm:prSet/>
      <dgm:spPr/>
      <dgm:t>
        <a:bodyPr/>
        <a:lstStyle/>
        <a:p>
          <a:endParaRPr lang="en-US"/>
        </a:p>
      </dgm:t>
    </dgm:pt>
    <dgm:pt modelId="{97892E7E-7C65-4F75-9486-2CE3478E5E56}">
      <dgm:prSet phldrT="[Text]"/>
      <dgm:spPr/>
      <dgm:t>
        <a:bodyPr/>
        <a:lstStyle/>
        <a:p>
          <a:r>
            <a:rPr lang="en-US" dirty="0" smtClean="0"/>
            <a:t>Further through CASR </a:t>
          </a:r>
          <a:endParaRPr lang="en-US" dirty="0"/>
        </a:p>
      </dgm:t>
    </dgm:pt>
    <dgm:pt modelId="{3D8520C6-882D-4D6C-925F-EE2E0212CB5E}" type="parTrans" cxnId="{69D785D4-3555-4293-A1E4-AF523541E418}">
      <dgm:prSet/>
      <dgm:spPr/>
      <dgm:t>
        <a:bodyPr/>
        <a:lstStyle/>
        <a:p>
          <a:endParaRPr lang="en-US"/>
        </a:p>
      </dgm:t>
    </dgm:pt>
    <dgm:pt modelId="{2086BBD0-80B9-46B4-89AC-C37F67A940E5}" type="sibTrans" cxnId="{69D785D4-3555-4293-A1E4-AF523541E418}">
      <dgm:prSet/>
      <dgm:spPr/>
      <dgm:t>
        <a:bodyPr/>
        <a:lstStyle/>
        <a:p>
          <a:endParaRPr lang="en-US"/>
        </a:p>
      </dgm:t>
    </dgm:pt>
    <dgm:pt modelId="{F3AE8E7D-3AFA-4DFF-859F-58FAE45BF1D7}" type="pres">
      <dgm:prSet presAssocID="{F80B96A0-FC9F-4A4C-A04A-1819FB33C2A1}" presName="diagram" presStyleCnt="0">
        <dgm:presLayoutVars>
          <dgm:dir/>
          <dgm:animLvl val="lvl"/>
          <dgm:resizeHandles val="exact"/>
        </dgm:presLayoutVars>
      </dgm:prSet>
      <dgm:spPr/>
    </dgm:pt>
    <dgm:pt modelId="{7B3BA287-61EE-4A1F-8D65-881C33FDAA2C}" type="pres">
      <dgm:prSet presAssocID="{D8CA5F81-D74E-4ACE-A682-68507C872CB8}" presName="compNode" presStyleCnt="0"/>
      <dgm:spPr/>
    </dgm:pt>
    <dgm:pt modelId="{7BDB3C60-03AD-4E00-9037-BA359098713C}" type="pres">
      <dgm:prSet presAssocID="{D8CA5F81-D74E-4ACE-A682-68507C872CB8}" presName="childRect" presStyleLbl="bgAcc1" presStyleIdx="0" presStyleCnt="7">
        <dgm:presLayoutVars>
          <dgm:bulletEnabled val="1"/>
        </dgm:presLayoutVars>
      </dgm:prSet>
      <dgm:spPr/>
      <dgm:t>
        <a:bodyPr/>
        <a:lstStyle/>
        <a:p>
          <a:endParaRPr lang="en-US"/>
        </a:p>
      </dgm:t>
    </dgm:pt>
    <dgm:pt modelId="{32423E09-4830-4B5E-88C0-AC7BF08BA66E}" type="pres">
      <dgm:prSet presAssocID="{D8CA5F81-D74E-4ACE-A682-68507C872CB8}" presName="parentText" presStyleLbl="node1" presStyleIdx="0" presStyleCnt="0">
        <dgm:presLayoutVars>
          <dgm:chMax val="0"/>
          <dgm:bulletEnabled val="1"/>
        </dgm:presLayoutVars>
      </dgm:prSet>
      <dgm:spPr/>
      <dgm:t>
        <a:bodyPr/>
        <a:lstStyle/>
        <a:p>
          <a:endParaRPr lang="en-US"/>
        </a:p>
      </dgm:t>
    </dgm:pt>
    <dgm:pt modelId="{0D754765-9111-415B-8AB1-D8B7C169361E}" type="pres">
      <dgm:prSet presAssocID="{D8CA5F81-D74E-4ACE-A682-68507C872CB8}" presName="parentRect" presStyleLbl="alignNode1" presStyleIdx="0" presStyleCnt="7"/>
      <dgm:spPr/>
      <dgm:t>
        <a:bodyPr/>
        <a:lstStyle/>
        <a:p>
          <a:endParaRPr lang="en-US"/>
        </a:p>
      </dgm:t>
    </dgm:pt>
    <dgm:pt modelId="{345C4F2E-EB6B-4B0F-B76A-D16199C7F26B}" type="pres">
      <dgm:prSet presAssocID="{D8CA5F81-D74E-4ACE-A682-68507C872CB8}" presName="adorn" presStyleLbl="fgAccFollowNode1" presStyleIdx="0" presStyleCnt="7"/>
      <dgm:spPr/>
    </dgm:pt>
    <dgm:pt modelId="{9C6186DA-FB0D-4622-BBA6-389D2C96DA6C}" type="pres">
      <dgm:prSet presAssocID="{D594C9E6-8EC9-407C-A4C3-30FE60069794}" presName="sibTrans" presStyleLbl="sibTrans2D1" presStyleIdx="0" presStyleCnt="0"/>
      <dgm:spPr/>
      <dgm:t>
        <a:bodyPr/>
        <a:lstStyle/>
        <a:p>
          <a:endParaRPr lang="en-US"/>
        </a:p>
      </dgm:t>
    </dgm:pt>
    <dgm:pt modelId="{E023956E-682D-44FB-91FA-4F118A93CCF1}" type="pres">
      <dgm:prSet presAssocID="{31875282-BB07-4BC6-8F79-EACB29A5B9D2}" presName="compNode" presStyleCnt="0"/>
      <dgm:spPr/>
    </dgm:pt>
    <dgm:pt modelId="{C47E4DD1-E157-4057-8535-0B294F8778C7}" type="pres">
      <dgm:prSet presAssocID="{31875282-BB07-4BC6-8F79-EACB29A5B9D2}" presName="childRect" presStyleLbl="bgAcc1" presStyleIdx="1" presStyleCnt="7">
        <dgm:presLayoutVars>
          <dgm:bulletEnabled val="1"/>
        </dgm:presLayoutVars>
      </dgm:prSet>
      <dgm:spPr/>
      <dgm:t>
        <a:bodyPr/>
        <a:lstStyle/>
        <a:p>
          <a:endParaRPr lang="en-US"/>
        </a:p>
      </dgm:t>
    </dgm:pt>
    <dgm:pt modelId="{5C4E5480-4316-45DF-A33A-A3C1BA04A480}" type="pres">
      <dgm:prSet presAssocID="{31875282-BB07-4BC6-8F79-EACB29A5B9D2}" presName="parentText" presStyleLbl="node1" presStyleIdx="0" presStyleCnt="0">
        <dgm:presLayoutVars>
          <dgm:chMax val="0"/>
          <dgm:bulletEnabled val="1"/>
        </dgm:presLayoutVars>
      </dgm:prSet>
      <dgm:spPr/>
      <dgm:t>
        <a:bodyPr/>
        <a:lstStyle/>
        <a:p>
          <a:endParaRPr lang="en-US"/>
        </a:p>
      </dgm:t>
    </dgm:pt>
    <dgm:pt modelId="{7D4FC622-9FB4-4969-AA62-E8B9E754F128}" type="pres">
      <dgm:prSet presAssocID="{31875282-BB07-4BC6-8F79-EACB29A5B9D2}" presName="parentRect" presStyleLbl="alignNode1" presStyleIdx="1" presStyleCnt="7"/>
      <dgm:spPr/>
      <dgm:t>
        <a:bodyPr/>
        <a:lstStyle/>
        <a:p>
          <a:endParaRPr lang="en-US"/>
        </a:p>
      </dgm:t>
    </dgm:pt>
    <dgm:pt modelId="{EFD9472B-2563-42D6-833E-327EAEE509B3}" type="pres">
      <dgm:prSet presAssocID="{31875282-BB07-4BC6-8F79-EACB29A5B9D2}" presName="adorn" presStyleLbl="fgAccFollowNode1" presStyleIdx="1" presStyleCnt="7"/>
      <dgm:spPr/>
    </dgm:pt>
    <dgm:pt modelId="{01A48242-42A9-4296-AD58-B56FAD2BED0F}" type="pres">
      <dgm:prSet presAssocID="{D3FAAF51-9C28-4D33-8379-28B60907FDF0}" presName="sibTrans" presStyleLbl="sibTrans2D1" presStyleIdx="0" presStyleCnt="0"/>
      <dgm:spPr/>
      <dgm:t>
        <a:bodyPr/>
        <a:lstStyle/>
        <a:p>
          <a:endParaRPr lang="en-US"/>
        </a:p>
      </dgm:t>
    </dgm:pt>
    <dgm:pt modelId="{2FB789F8-78E3-441A-8138-2CA09AEC2EEA}" type="pres">
      <dgm:prSet presAssocID="{972D93F2-D0B3-430A-8287-06C14533168E}" presName="compNode" presStyleCnt="0"/>
      <dgm:spPr/>
    </dgm:pt>
    <dgm:pt modelId="{0B9ED2C9-1DAD-4D04-A543-364228F48E48}" type="pres">
      <dgm:prSet presAssocID="{972D93F2-D0B3-430A-8287-06C14533168E}" presName="childRect" presStyleLbl="bgAcc1" presStyleIdx="2" presStyleCnt="7">
        <dgm:presLayoutVars>
          <dgm:bulletEnabled val="1"/>
        </dgm:presLayoutVars>
      </dgm:prSet>
      <dgm:spPr/>
      <dgm:t>
        <a:bodyPr/>
        <a:lstStyle/>
        <a:p>
          <a:endParaRPr lang="en-US"/>
        </a:p>
      </dgm:t>
    </dgm:pt>
    <dgm:pt modelId="{F4723A21-8741-44E0-AC9D-5D91C80352C7}" type="pres">
      <dgm:prSet presAssocID="{972D93F2-D0B3-430A-8287-06C14533168E}" presName="parentText" presStyleLbl="node1" presStyleIdx="0" presStyleCnt="0">
        <dgm:presLayoutVars>
          <dgm:chMax val="0"/>
          <dgm:bulletEnabled val="1"/>
        </dgm:presLayoutVars>
      </dgm:prSet>
      <dgm:spPr/>
      <dgm:t>
        <a:bodyPr/>
        <a:lstStyle/>
        <a:p>
          <a:endParaRPr lang="en-US"/>
        </a:p>
      </dgm:t>
    </dgm:pt>
    <dgm:pt modelId="{D5B9D950-A71B-4F0E-B39F-747EC6B28286}" type="pres">
      <dgm:prSet presAssocID="{972D93F2-D0B3-430A-8287-06C14533168E}" presName="parentRect" presStyleLbl="alignNode1" presStyleIdx="2" presStyleCnt="7"/>
      <dgm:spPr/>
      <dgm:t>
        <a:bodyPr/>
        <a:lstStyle/>
        <a:p>
          <a:endParaRPr lang="en-US"/>
        </a:p>
      </dgm:t>
    </dgm:pt>
    <dgm:pt modelId="{FD763910-8691-47EE-97A6-CCAE4936FD86}" type="pres">
      <dgm:prSet presAssocID="{972D93F2-D0B3-430A-8287-06C14533168E}" presName="adorn" presStyleLbl="fgAccFollowNode1" presStyleIdx="2" presStyleCnt="7"/>
      <dgm:spPr/>
    </dgm:pt>
    <dgm:pt modelId="{4D46B91F-7DDD-4FD8-B9E3-DC6020879908}" type="pres">
      <dgm:prSet presAssocID="{17078B51-71B1-4BEA-98D7-BF7BFBB233EC}" presName="sibTrans" presStyleLbl="sibTrans2D1" presStyleIdx="0" presStyleCnt="0"/>
      <dgm:spPr/>
      <dgm:t>
        <a:bodyPr/>
        <a:lstStyle/>
        <a:p>
          <a:endParaRPr lang="en-US"/>
        </a:p>
      </dgm:t>
    </dgm:pt>
    <dgm:pt modelId="{188A7B64-E018-4C85-B1D0-88336FBE4894}" type="pres">
      <dgm:prSet presAssocID="{2C4EB70F-03BD-499E-80BC-25351A7CA4E4}" presName="compNode" presStyleCnt="0"/>
      <dgm:spPr/>
    </dgm:pt>
    <dgm:pt modelId="{F19C72D3-4FA0-4A62-9973-FF10836AC850}" type="pres">
      <dgm:prSet presAssocID="{2C4EB70F-03BD-499E-80BC-25351A7CA4E4}" presName="childRect" presStyleLbl="bgAcc1" presStyleIdx="3" presStyleCnt="7">
        <dgm:presLayoutVars>
          <dgm:bulletEnabled val="1"/>
        </dgm:presLayoutVars>
      </dgm:prSet>
      <dgm:spPr/>
      <dgm:t>
        <a:bodyPr/>
        <a:lstStyle/>
        <a:p>
          <a:endParaRPr lang="en-US"/>
        </a:p>
      </dgm:t>
    </dgm:pt>
    <dgm:pt modelId="{42AEA008-335C-4F14-AF1A-4F48248169E9}" type="pres">
      <dgm:prSet presAssocID="{2C4EB70F-03BD-499E-80BC-25351A7CA4E4}" presName="parentText" presStyleLbl="node1" presStyleIdx="0" presStyleCnt="0">
        <dgm:presLayoutVars>
          <dgm:chMax val="0"/>
          <dgm:bulletEnabled val="1"/>
        </dgm:presLayoutVars>
      </dgm:prSet>
      <dgm:spPr/>
      <dgm:t>
        <a:bodyPr/>
        <a:lstStyle/>
        <a:p>
          <a:endParaRPr lang="en-US"/>
        </a:p>
      </dgm:t>
    </dgm:pt>
    <dgm:pt modelId="{639773FF-DA75-4BFB-AEFA-EF4B5F33654B}" type="pres">
      <dgm:prSet presAssocID="{2C4EB70F-03BD-499E-80BC-25351A7CA4E4}" presName="parentRect" presStyleLbl="alignNode1" presStyleIdx="3" presStyleCnt="7"/>
      <dgm:spPr/>
      <dgm:t>
        <a:bodyPr/>
        <a:lstStyle/>
        <a:p>
          <a:endParaRPr lang="en-US"/>
        </a:p>
      </dgm:t>
    </dgm:pt>
    <dgm:pt modelId="{7118A89D-3FA0-4D22-B99B-2AE37E0D93FF}" type="pres">
      <dgm:prSet presAssocID="{2C4EB70F-03BD-499E-80BC-25351A7CA4E4}" presName="adorn" presStyleLbl="fgAccFollowNode1" presStyleIdx="3" presStyleCnt="7"/>
      <dgm:spPr/>
    </dgm:pt>
    <dgm:pt modelId="{47C3CFEB-4372-4B2E-82B2-A4AAF666A51D}" type="pres">
      <dgm:prSet presAssocID="{1455BBF9-1411-4258-86D5-B0F5F1C7FAD8}" presName="sibTrans" presStyleLbl="sibTrans2D1" presStyleIdx="0" presStyleCnt="0"/>
      <dgm:spPr/>
      <dgm:t>
        <a:bodyPr/>
        <a:lstStyle/>
        <a:p>
          <a:endParaRPr lang="en-US"/>
        </a:p>
      </dgm:t>
    </dgm:pt>
    <dgm:pt modelId="{6C9C5647-2654-4A1D-8753-9B8BCF7EC81B}" type="pres">
      <dgm:prSet presAssocID="{0573EA05-EEDF-4416-BEB9-2B95963B86C0}" presName="compNode" presStyleCnt="0"/>
      <dgm:spPr/>
    </dgm:pt>
    <dgm:pt modelId="{01620EF3-6F02-4596-89A6-79AFB606A452}" type="pres">
      <dgm:prSet presAssocID="{0573EA05-EEDF-4416-BEB9-2B95963B86C0}" presName="childRect" presStyleLbl="bgAcc1" presStyleIdx="4" presStyleCnt="7">
        <dgm:presLayoutVars>
          <dgm:bulletEnabled val="1"/>
        </dgm:presLayoutVars>
      </dgm:prSet>
      <dgm:spPr/>
      <dgm:t>
        <a:bodyPr/>
        <a:lstStyle/>
        <a:p>
          <a:endParaRPr lang="en-US"/>
        </a:p>
      </dgm:t>
    </dgm:pt>
    <dgm:pt modelId="{BE347DB3-2E86-4FEF-9DAF-7F0013567D5D}" type="pres">
      <dgm:prSet presAssocID="{0573EA05-EEDF-4416-BEB9-2B95963B86C0}" presName="parentText" presStyleLbl="node1" presStyleIdx="0" presStyleCnt="0">
        <dgm:presLayoutVars>
          <dgm:chMax val="0"/>
          <dgm:bulletEnabled val="1"/>
        </dgm:presLayoutVars>
      </dgm:prSet>
      <dgm:spPr/>
      <dgm:t>
        <a:bodyPr/>
        <a:lstStyle/>
        <a:p>
          <a:endParaRPr lang="en-US"/>
        </a:p>
      </dgm:t>
    </dgm:pt>
    <dgm:pt modelId="{3C3BB68D-67B8-493E-ABC6-3B7ACFA4D441}" type="pres">
      <dgm:prSet presAssocID="{0573EA05-EEDF-4416-BEB9-2B95963B86C0}" presName="parentRect" presStyleLbl="alignNode1" presStyleIdx="4" presStyleCnt="7"/>
      <dgm:spPr/>
      <dgm:t>
        <a:bodyPr/>
        <a:lstStyle/>
        <a:p>
          <a:endParaRPr lang="en-US"/>
        </a:p>
      </dgm:t>
    </dgm:pt>
    <dgm:pt modelId="{653D553F-4D71-4A8D-B1E1-3C4CFF028F01}" type="pres">
      <dgm:prSet presAssocID="{0573EA05-EEDF-4416-BEB9-2B95963B86C0}" presName="adorn" presStyleLbl="fgAccFollowNode1" presStyleIdx="4" presStyleCnt="7"/>
      <dgm:spPr/>
    </dgm:pt>
    <dgm:pt modelId="{9BB57676-DBC6-43D3-BF75-E1D273FE6682}" type="pres">
      <dgm:prSet presAssocID="{45AEAD45-F58B-4BF6-8AED-30DD0320094B}" presName="sibTrans" presStyleLbl="sibTrans2D1" presStyleIdx="0" presStyleCnt="0"/>
      <dgm:spPr/>
      <dgm:t>
        <a:bodyPr/>
        <a:lstStyle/>
        <a:p>
          <a:endParaRPr lang="en-US"/>
        </a:p>
      </dgm:t>
    </dgm:pt>
    <dgm:pt modelId="{D172C4D1-5D94-43AF-9B3E-BF82A492BC6E}" type="pres">
      <dgm:prSet presAssocID="{6DB8C2F1-D961-4D95-8383-99DD9B4CC322}" presName="compNode" presStyleCnt="0"/>
      <dgm:spPr/>
    </dgm:pt>
    <dgm:pt modelId="{1166DD17-309E-45D3-99F8-0C024967F7FB}" type="pres">
      <dgm:prSet presAssocID="{6DB8C2F1-D961-4D95-8383-99DD9B4CC322}" presName="childRect" presStyleLbl="bgAcc1" presStyleIdx="5" presStyleCnt="7">
        <dgm:presLayoutVars>
          <dgm:bulletEnabled val="1"/>
        </dgm:presLayoutVars>
      </dgm:prSet>
      <dgm:spPr/>
      <dgm:t>
        <a:bodyPr/>
        <a:lstStyle/>
        <a:p>
          <a:endParaRPr lang="en-US"/>
        </a:p>
      </dgm:t>
    </dgm:pt>
    <dgm:pt modelId="{11586BFC-7D8A-4C5A-AA9A-65CF24FE6C88}" type="pres">
      <dgm:prSet presAssocID="{6DB8C2F1-D961-4D95-8383-99DD9B4CC322}" presName="parentText" presStyleLbl="node1" presStyleIdx="0" presStyleCnt="0">
        <dgm:presLayoutVars>
          <dgm:chMax val="0"/>
          <dgm:bulletEnabled val="1"/>
        </dgm:presLayoutVars>
      </dgm:prSet>
      <dgm:spPr/>
      <dgm:t>
        <a:bodyPr/>
        <a:lstStyle/>
        <a:p>
          <a:endParaRPr lang="en-US"/>
        </a:p>
      </dgm:t>
    </dgm:pt>
    <dgm:pt modelId="{6580D626-BEEA-45F4-98C0-02A0AD09ADDD}" type="pres">
      <dgm:prSet presAssocID="{6DB8C2F1-D961-4D95-8383-99DD9B4CC322}" presName="parentRect" presStyleLbl="alignNode1" presStyleIdx="5" presStyleCnt="7"/>
      <dgm:spPr/>
      <dgm:t>
        <a:bodyPr/>
        <a:lstStyle/>
        <a:p>
          <a:endParaRPr lang="en-US"/>
        </a:p>
      </dgm:t>
    </dgm:pt>
    <dgm:pt modelId="{EFE5F3C8-E9DD-4DC5-A054-312E78780AE6}" type="pres">
      <dgm:prSet presAssocID="{6DB8C2F1-D961-4D95-8383-99DD9B4CC322}" presName="adorn" presStyleLbl="fgAccFollowNode1" presStyleIdx="5" presStyleCnt="7"/>
      <dgm:spPr/>
    </dgm:pt>
    <dgm:pt modelId="{12F614F4-8A2A-46A7-AB5D-22587B1280C2}" type="pres">
      <dgm:prSet presAssocID="{8D10B03F-F516-4766-B1D7-AEE00CD5DC06}" presName="sibTrans" presStyleLbl="sibTrans2D1" presStyleIdx="0" presStyleCnt="0"/>
      <dgm:spPr/>
      <dgm:t>
        <a:bodyPr/>
        <a:lstStyle/>
        <a:p>
          <a:endParaRPr lang="en-US"/>
        </a:p>
      </dgm:t>
    </dgm:pt>
    <dgm:pt modelId="{78EDEC96-BB99-4C56-B20F-AAA1F94D2F54}" type="pres">
      <dgm:prSet presAssocID="{D26F911A-EEA4-4825-A983-2539AE083FE3}" presName="compNode" presStyleCnt="0"/>
      <dgm:spPr/>
    </dgm:pt>
    <dgm:pt modelId="{B254636D-1003-4D4C-9655-66FE02FF4605}" type="pres">
      <dgm:prSet presAssocID="{D26F911A-EEA4-4825-A983-2539AE083FE3}" presName="childRect" presStyleLbl="bgAcc1" presStyleIdx="6" presStyleCnt="7">
        <dgm:presLayoutVars>
          <dgm:bulletEnabled val="1"/>
        </dgm:presLayoutVars>
      </dgm:prSet>
      <dgm:spPr/>
      <dgm:t>
        <a:bodyPr/>
        <a:lstStyle/>
        <a:p>
          <a:endParaRPr lang="en-US"/>
        </a:p>
      </dgm:t>
    </dgm:pt>
    <dgm:pt modelId="{7E1A9D28-3F7B-4D44-ABED-49D35D7C8CF1}" type="pres">
      <dgm:prSet presAssocID="{D26F911A-EEA4-4825-A983-2539AE083FE3}" presName="parentText" presStyleLbl="node1" presStyleIdx="0" presStyleCnt="0">
        <dgm:presLayoutVars>
          <dgm:chMax val="0"/>
          <dgm:bulletEnabled val="1"/>
        </dgm:presLayoutVars>
      </dgm:prSet>
      <dgm:spPr/>
      <dgm:t>
        <a:bodyPr/>
        <a:lstStyle/>
        <a:p>
          <a:endParaRPr lang="en-US"/>
        </a:p>
      </dgm:t>
    </dgm:pt>
    <dgm:pt modelId="{50030B43-D64E-48F3-84CC-17144E2ECBA8}" type="pres">
      <dgm:prSet presAssocID="{D26F911A-EEA4-4825-A983-2539AE083FE3}" presName="parentRect" presStyleLbl="alignNode1" presStyleIdx="6" presStyleCnt="7"/>
      <dgm:spPr/>
      <dgm:t>
        <a:bodyPr/>
        <a:lstStyle/>
        <a:p>
          <a:endParaRPr lang="en-US"/>
        </a:p>
      </dgm:t>
    </dgm:pt>
    <dgm:pt modelId="{00AFA90C-1073-424C-A488-9012FFA15966}" type="pres">
      <dgm:prSet presAssocID="{D26F911A-EEA4-4825-A983-2539AE083FE3}" presName="adorn" presStyleLbl="fgAccFollowNode1" presStyleIdx="6" presStyleCnt="7"/>
      <dgm:spPr/>
    </dgm:pt>
  </dgm:ptLst>
  <dgm:cxnLst>
    <dgm:cxn modelId="{E11AF037-64FB-4080-8FA1-77BF5B636B5D}" srcId="{F80B96A0-FC9F-4A4C-A04A-1819FB33C2A1}" destId="{2C4EB70F-03BD-499E-80BC-25351A7CA4E4}" srcOrd="3" destOrd="0" parTransId="{CA8F22C5-A36A-495F-B3F5-8589F9F547BD}" sibTransId="{1455BBF9-1411-4258-86D5-B0F5F1C7FAD8}"/>
    <dgm:cxn modelId="{FF630A5F-DFAD-4C8C-9849-CB7C31AB278B}" srcId="{D8CA5F81-D74E-4ACE-A682-68507C872CB8}" destId="{272922D9-716A-4D25-A9DF-FBEDC8D54DAD}" srcOrd="1" destOrd="0" parTransId="{C56224E1-08FC-494D-8183-A152A02B74C3}" sibTransId="{A6DD7861-F6A8-45C8-8663-83A2B4655E04}"/>
    <dgm:cxn modelId="{30ECF89F-5DAF-4A4C-AB6E-15727837C1FE}" srcId="{F80B96A0-FC9F-4A4C-A04A-1819FB33C2A1}" destId="{972D93F2-D0B3-430A-8287-06C14533168E}" srcOrd="2" destOrd="0" parTransId="{B41D9878-C280-4706-9733-1309F7B0C328}" sibTransId="{17078B51-71B1-4BEA-98D7-BF7BFBB233EC}"/>
    <dgm:cxn modelId="{9B50815C-C4BA-4DBF-A3DA-DC9AB8CC4E61}" type="presOf" srcId="{45AEAD45-F58B-4BF6-8AED-30DD0320094B}" destId="{9BB57676-DBC6-43D3-BF75-E1D273FE6682}" srcOrd="0" destOrd="0" presId="urn:microsoft.com/office/officeart/2005/8/layout/bList2#1"/>
    <dgm:cxn modelId="{67CC5F11-AB58-45A3-8736-3EA30A954AB9}" srcId="{F80B96A0-FC9F-4A4C-A04A-1819FB33C2A1}" destId="{6DB8C2F1-D961-4D95-8383-99DD9B4CC322}" srcOrd="5" destOrd="0" parTransId="{8CD72C60-C6C0-489F-A51A-739829658898}" sibTransId="{8D10B03F-F516-4766-B1D7-AEE00CD5DC06}"/>
    <dgm:cxn modelId="{F3DC0447-C136-4E12-BE8F-DA0C2A01FCBA}" srcId="{6DB8C2F1-D961-4D95-8383-99DD9B4CC322}" destId="{724A75D0-C60E-4EC8-ACD4-B3A861C192F1}" srcOrd="0" destOrd="0" parTransId="{AE92FAFD-E519-4823-996E-395479BEDDD6}" sibTransId="{DF874C76-0A01-4EF6-8FA0-D20FFEAED0F1}"/>
    <dgm:cxn modelId="{DDFE7CED-8725-45B7-946E-A681D7A24E2B}" type="presOf" srcId="{272922D9-716A-4D25-A9DF-FBEDC8D54DAD}" destId="{7BDB3C60-03AD-4E00-9037-BA359098713C}" srcOrd="0" destOrd="1" presId="urn:microsoft.com/office/officeart/2005/8/layout/bList2#1"/>
    <dgm:cxn modelId="{029C252A-BA9A-4FDD-A472-66E1F48AC198}" srcId="{31875282-BB07-4BC6-8F79-EACB29A5B9D2}" destId="{923CD4DC-E55F-44D1-B2AD-F76B088E3D25}" srcOrd="2" destOrd="0" parTransId="{FF0E434F-D3FF-4264-8C46-A63E77F55C3F}" sibTransId="{19D0FC1E-A695-4906-8C24-B4B24F42DA11}"/>
    <dgm:cxn modelId="{684FCBB0-E75D-4823-BB3D-EEFD0D24B492}" type="presOf" srcId="{991B3F06-56D6-4DD8-AD43-AA75831EFE26}" destId="{0B9ED2C9-1DAD-4D04-A543-364228F48E48}" srcOrd="0" destOrd="1" presId="urn:microsoft.com/office/officeart/2005/8/layout/bList2#1"/>
    <dgm:cxn modelId="{5E0B4FA9-18BA-42AD-88C1-0501727C72A8}" srcId="{0573EA05-EEDF-4416-BEB9-2B95963B86C0}" destId="{3457142B-F80C-45BA-85EF-4D70C9AE42ED}" srcOrd="2" destOrd="0" parTransId="{7EEAF8D4-6540-4F53-AD21-3CCA9CD40E4F}" sibTransId="{6871E1F3-808E-462A-A468-0B05AA005AE3}"/>
    <dgm:cxn modelId="{930A3474-8870-4A40-B655-0CE5195C1C1A}" type="presOf" srcId="{2C4EB70F-03BD-499E-80BC-25351A7CA4E4}" destId="{639773FF-DA75-4BFB-AEFA-EF4B5F33654B}" srcOrd="1" destOrd="0" presId="urn:microsoft.com/office/officeart/2005/8/layout/bList2#1"/>
    <dgm:cxn modelId="{EA5B888F-B3D0-43FF-8FA4-1DB41BA07049}" type="presOf" srcId="{69CA265E-576E-46E4-8EE1-9B9BE170B789}" destId="{C47E4DD1-E157-4057-8535-0B294F8778C7}" srcOrd="0" destOrd="1" presId="urn:microsoft.com/office/officeart/2005/8/layout/bList2#1"/>
    <dgm:cxn modelId="{8CCD4C73-14CC-4BB2-93AA-21BB9F46705C}" type="presOf" srcId="{97892E7E-7C65-4F75-9486-2CE3478E5E56}" destId="{B254636D-1003-4D4C-9655-66FE02FF4605}" srcOrd="0" destOrd="2" presId="urn:microsoft.com/office/officeart/2005/8/layout/bList2#1"/>
    <dgm:cxn modelId="{A3B27E2D-857C-4672-86C4-4BA6943BF8D4}" srcId="{F80B96A0-FC9F-4A4C-A04A-1819FB33C2A1}" destId="{31875282-BB07-4BC6-8F79-EACB29A5B9D2}" srcOrd="1" destOrd="0" parTransId="{1E3FB804-C222-4383-9B54-DB80CA72D10F}" sibTransId="{D3FAAF51-9C28-4D33-8379-28B60907FDF0}"/>
    <dgm:cxn modelId="{C94B5432-E6D5-42AB-8A91-FE59958AE8D7}" type="presOf" srcId="{25981C1F-821E-4474-8C92-0DB2FF1DBD34}" destId="{01620EF3-6F02-4596-89A6-79AFB606A452}" srcOrd="0" destOrd="0" presId="urn:microsoft.com/office/officeart/2005/8/layout/bList2#1"/>
    <dgm:cxn modelId="{EF8B86A7-531A-4B3D-B5AA-18E12F8122FC}" type="presOf" srcId="{1455BBF9-1411-4258-86D5-B0F5F1C7FAD8}" destId="{47C3CFEB-4372-4B2E-82B2-A4AAF666A51D}" srcOrd="0" destOrd="0" presId="urn:microsoft.com/office/officeart/2005/8/layout/bList2#1"/>
    <dgm:cxn modelId="{69D785D4-3555-4293-A1E4-AF523541E418}" srcId="{D26F911A-EEA4-4825-A983-2539AE083FE3}" destId="{97892E7E-7C65-4F75-9486-2CE3478E5E56}" srcOrd="2" destOrd="0" parTransId="{3D8520C6-882D-4D6C-925F-EE2E0212CB5E}" sibTransId="{2086BBD0-80B9-46B4-89AC-C37F67A940E5}"/>
    <dgm:cxn modelId="{5252DA7D-7A78-49DE-B6B7-3F5ABB187868}" type="presOf" srcId="{A9524418-684E-4D9F-92DF-92D612906871}" destId="{F19C72D3-4FA0-4A62-9973-FF10836AC850}" srcOrd="0" destOrd="0" presId="urn:microsoft.com/office/officeart/2005/8/layout/bList2#1"/>
    <dgm:cxn modelId="{B471C9A2-33A6-4D38-9176-D231FE9E3AFD}" srcId="{D26F911A-EEA4-4825-A983-2539AE083FE3}" destId="{3BC43CF6-4FB3-4936-8881-8895B962C428}" srcOrd="1" destOrd="0" parTransId="{0D3EF0BE-391B-41E7-BCB3-571989E32ADA}" sibTransId="{97C07352-C4B7-472B-890C-1E31ED684B17}"/>
    <dgm:cxn modelId="{49EE2182-D626-4688-9335-59E98147BB4D}" type="presOf" srcId="{E1F164AF-B0B4-4FD8-BD89-8D32AC147414}" destId="{01620EF3-6F02-4596-89A6-79AFB606A452}" srcOrd="0" destOrd="1" presId="urn:microsoft.com/office/officeart/2005/8/layout/bList2#1"/>
    <dgm:cxn modelId="{F9F393D3-8333-46D8-9DB2-EB16CE002C61}" srcId="{D8CA5F81-D74E-4ACE-A682-68507C872CB8}" destId="{4B6DE505-22CF-4161-8181-100EDBA285DD}" srcOrd="0" destOrd="0" parTransId="{2713D274-E3A5-443B-B4C7-E061ACEB166E}" sibTransId="{AFDB3454-B2F8-485B-B2C6-2107D45FEA1E}"/>
    <dgm:cxn modelId="{A6DDD319-3DE6-43C0-BCDB-DA03E4E206FF}" type="presOf" srcId="{BA485167-DE0B-4C48-B543-31D19DA063C3}" destId="{C47E4DD1-E157-4057-8535-0B294F8778C7}" srcOrd="0" destOrd="0" presId="urn:microsoft.com/office/officeart/2005/8/layout/bList2#1"/>
    <dgm:cxn modelId="{E107D634-531F-442A-9F60-517F76309972}" srcId="{2C4EB70F-03BD-499E-80BC-25351A7CA4E4}" destId="{A9524418-684E-4D9F-92DF-92D612906871}" srcOrd="0" destOrd="0" parTransId="{D0460A35-5F91-4796-8A3B-94BAD1E825B9}" sibTransId="{5CE9BDF5-3AB0-4D14-8501-20A2E5A3BE03}"/>
    <dgm:cxn modelId="{9AE69B1E-35CD-4919-A877-974C82648603}" type="presOf" srcId="{6DB8C2F1-D961-4D95-8383-99DD9B4CC322}" destId="{11586BFC-7D8A-4C5A-AA9A-65CF24FE6C88}" srcOrd="0" destOrd="0" presId="urn:microsoft.com/office/officeart/2005/8/layout/bList2#1"/>
    <dgm:cxn modelId="{E6E82822-7A48-4F4A-9EAF-FEB08BE93CAC}" srcId="{6DB8C2F1-D961-4D95-8383-99DD9B4CC322}" destId="{8AABA0F0-A32C-4B23-959C-77BB2FD8D4C3}" srcOrd="1" destOrd="0" parTransId="{2565B043-0952-4955-8366-FC91BAB6B0D7}" sibTransId="{6838B3CB-C62E-46CF-BD82-FB30FF6873C6}"/>
    <dgm:cxn modelId="{3E4E03CD-E9B8-49DE-9BE7-BD628F045246}" type="presOf" srcId="{D26F911A-EEA4-4825-A983-2539AE083FE3}" destId="{50030B43-D64E-48F3-84CC-17144E2ECBA8}" srcOrd="1" destOrd="0" presId="urn:microsoft.com/office/officeart/2005/8/layout/bList2#1"/>
    <dgm:cxn modelId="{BCFB6073-EF70-4FBA-A7A9-20E4F099F603}" type="presOf" srcId="{0573EA05-EEDF-4416-BEB9-2B95963B86C0}" destId="{3C3BB68D-67B8-493E-ABC6-3B7ACFA4D441}" srcOrd="1" destOrd="0" presId="urn:microsoft.com/office/officeart/2005/8/layout/bList2#1"/>
    <dgm:cxn modelId="{68070F34-F45D-44CC-B8FC-9D2678E80177}" type="presOf" srcId="{D8CA5F81-D74E-4ACE-A682-68507C872CB8}" destId="{0D754765-9111-415B-8AB1-D8B7C169361E}" srcOrd="1" destOrd="0" presId="urn:microsoft.com/office/officeart/2005/8/layout/bList2#1"/>
    <dgm:cxn modelId="{3F54438D-A4C4-413F-AC48-392B1A477053}" type="presOf" srcId="{3457142B-F80C-45BA-85EF-4D70C9AE42ED}" destId="{01620EF3-6F02-4596-89A6-79AFB606A452}" srcOrd="0" destOrd="2" presId="urn:microsoft.com/office/officeart/2005/8/layout/bList2#1"/>
    <dgm:cxn modelId="{602075F6-A92C-4066-B33B-49759CCEBC03}" srcId="{972D93F2-D0B3-430A-8287-06C14533168E}" destId="{76A73EA8-476A-4CA6-B9CA-225F85577CC9}" srcOrd="0" destOrd="0" parTransId="{393A94A4-8F36-46E3-A159-F9F9F2EAB240}" sibTransId="{998E63DF-5618-4204-957A-78F1ACB4DAA4}"/>
    <dgm:cxn modelId="{6C3FD0C3-F481-4C3A-B760-A29821E1B568}" type="presOf" srcId="{76A73EA8-476A-4CA6-B9CA-225F85577CC9}" destId="{0B9ED2C9-1DAD-4D04-A543-364228F48E48}" srcOrd="0" destOrd="0" presId="urn:microsoft.com/office/officeart/2005/8/layout/bList2#1"/>
    <dgm:cxn modelId="{BF7E3C53-20F7-44CF-9CD8-DAEEDB5CAD00}" type="presOf" srcId="{D8CA5F81-D74E-4ACE-A682-68507C872CB8}" destId="{32423E09-4830-4B5E-88C0-AC7BF08BA66E}" srcOrd="0" destOrd="0" presId="urn:microsoft.com/office/officeart/2005/8/layout/bList2#1"/>
    <dgm:cxn modelId="{83A15272-9C4B-4E02-951F-BE8E6502FE66}" type="presOf" srcId="{31875282-BB07-4BC6-8F79-EACB29A5B9D2}" destId="{7D4FC622-9FB4-4969-AA62-E8B9E754F128}" srcOrd="1" destOrd="0" presId="urn:microsoft.com/office/officeart/2005/8/layout/bList2#1"/>
    <dgm:cxn modelId="{D2066B91-D079-4CE3-8BA4-C3936FC3012D}" srcId="{31875282-BB07-4BC6-8F79-EACB29A5B9D2}" destId="{69CA265E-576E-46E4-8EE1-9B9BE170B789}" srcOrd="1" destOrd="0" parTransId="{6ACB4409-F1C2-4F92-B509-3F8C96CDE25F}" sibTransId="{058BE28F-A5B0-46DD-A564-E3CE4788C1AC}"/>
    <dgm:cxn modelId="{A4A80036-9449-4853-9DFB-AB55F6DC760C}" type="presOf" srcId="{076FC35B-790F-4279-86A6-448ABE6FB12F}" destId="{1166DD17-309E-45D3-99F8-0C024967F7FB}" srcOrd="0" destOrd="2" presId="urn:microsoft.com/office/officeart/2005/8/layout/bList2#1"/>
    <dgm:cxn modelId="{4CAC7096-FE13-416E-9F6A-E3AABBDBCADC}" srcId="{31875282-BB07-4BC6-8F79-EACB29A5B9D2}" destId="{BA485167-DE0B-4C48-B543-31D19DA063C3}" srcOrd="0" destOrd="0" parTransId="{0F7B18FD-83F0-431D-935B-97D75332426B}" sibTransId="{BC32456A-16E2-44D4-BE5D-3FE4FBB2B097}"/>
    <dgm:cxn modelId="{C5AB8AB0-9DD4-4FA2-AD2E-0A5CFC0222B9}" type="presOf" srcId="{D26F911A-EEA4-4825-A983-2539AE083FE3}" destId="{7E1A9D28-3F7B-4D44-ABED-49D35D7C8CF1}" srcOrd="0" destOrd="0" presId="urn:microsoft.com/office/officeart/2005/8/layout/bList2#1"/>
    <dgm:cxn modelId="{B544F13A-6F82-4318-8B70-D16C69841DF9}" srcId="{D26F911A-EEA4-4825-A983-2539AE083FE3}" destId="{FE0C74B3-9932-47F5-BD6C-D8D78F264FF3}" srcOrd="0" destOrd="0" parTransId="{B0D880A1-22A0-400E-9904-15A5F1627BAB}" sibTransId="{76E33198-DDD1-400A-86D6-9923E40D0410}"/>
    <dgm:cxn modelId="{0B431E22-7797-4A32-92E3-206A9C3FDA8E}" srcId="{6DB8C2F1-D961-4D95-8383-99DD9B4CC322}" destId="{076FC35B-790F-4279-86A6-448ABE6FB12F}" srcOrd="2" destOrd="0" parTransId="{A400DDE7-08CC-4EFB-9CE2-8D750E2D0AC6}" sibTransId="{A5EB788E-72D6-4D0D-8755-7D30025F6D75}"/>
    <dgm:cxn modelId="{3299DEBE-A02D-4DC5-9E95-389CF95E7EF1}" type="presOf" srcId="{17078B51-71B1-4BEA-98D7-BF7BFBB233EC}" destId="{4D46B91F-7DDD-4FD8-B9E3-DC6020879908}" srcOrd="0" destOrd="0" presId="urn:microsoft.com/office/officeart/2005/8/layout/bList2#1"/>
    <dgm:cxn modelId="{786E3489-0F36-4707-85DC-9675A9FA3E02}" type="presOf" srcId="{972D93F2-D0B3-430A-8287-06C14533168E}" destId="{D5B9D950-A71B-4F0E-B39F-747EC6B28286}" srcOrd="1" destOrd="0" presId="urn:microsoft.com/office/officeart/2005/8/layout/bList2#1"/>
    <dgm:cxn modelId="{BE7A9293-2EC7-438E-B608-98138769A128}" type="presOf" srcId="{8AABA0F0-A32C-4B23-959C-77BB2FD8D4C3}" destId="{1166DD17-309E-45D3-99F8-0C024967F7FB}" srcOrd="0" destOrd="1" presId="urn:microsoft.com/office/officeart/2005/8/layout/bList2#1"/>
    <dgm:cxn modelId="{88329CB4-2017-45FA-BA19-8A5659AE43CF}" srcId="{972D93F2-D0B3-430A-8287-06C14533168E}" destId="{991B3F06-56D6-4DD8-AD43-AA75831EFE26}" srcOrd="1" destOrd="0" parTransId="{9FA2DDAA-8628-4CE6-A062-A04BF4DC44AB}" sibTransId="{070FB9F1-D8D8-405A-88D0-D73690937D46}"/>
    <dgm:cxn modelId="{3665F7AF-C925-4E53-89E9-4FCF6D3CFC7A}" type="presOf" srcId="{3BC43CF6-4FB3-4936-8881-8895B962C428}" destId="{B254636D-1003-4D4C-9655-66FE02FF4605}" srcOrd="0" destOrd="1" presId="urn:microsoft.com/office/officeart/2005/8/layout/bList2#1"/>
    <dgm:cxn modelId="{8BE8E794-A5A3-4564-8A46-16AB0FF1AD1B}" srcId="{0573EA05-EEDF-4416-BEB9-2B95963B86C0}" destId="{E1F164AF-B0B4-4FD8-BD89-8D32AC147414}" srcOrd="1" destOrd="0" parTransId="{7D27F53A-DB15-4B15-AF10-EEF8400BD171}" sibTransId="{6042945F-00D7-4EE0-810B-1264F4751011}"/>
    <dgm:cxn modelId="{E32FBB58-72E2-4037-9218-198D355AA068}" type="presOf" srcId="{972D93F2-D0B3-430A-8287-06C14533168E}" destId="{F4723A21-8741-44E0-AC9D-5D91C80352C7}" srcOrd="0" destOrd="0" presId="urn:microsoft.com/office/officeart/2005/8/layout/bList2#1"/>
    <dgm:cxn modelId="{4913B42C-D9A3-4883-921B-179FAAF8B7B7}" type="presOf" srcId="{724A75D0-C60E-4EC8-ACD4-B3A861C192F1}" destId="{1166DD17-309E-45D3-99F8-0C024967F7FB}" srcOrd="0" destOrd="0" presId="urn:microsoft.com/office/officeart/2005/8/layout/bList2#1"/>
    <dgm:cxn modelId="{C9403EBA-E3AC-485A-87EE-A8EF241612CA}" type="presOf" srcId="{2C4EB70F-03BD-499E-80BC-25351A7CA4E4}" destId="{42AEA008-335C-4F14-AF1A-4F48248169E9}" srcOrd="0" destOrd="0" presId="urn:microsoft.com/office/officeart/2005/8/layout/bList2#1"/>
    <dgm:cxn modelId="{3466E05D-8DAC-45AA-8036-0C73503B1ACA}" type="presOf" srcId="{FE0C74B3-9932-47F5-BD6C-D8D78F264FF3}" destId="{B254636D-1003-4D4C-9655-66FE02FF4605}" srcOrd="0" destOrd="0" presId="urn:microsoft.com/office/officeart/2005/8/layout/bList2#1"/>
    <dgm:cxn modelId="{C322F121-F9EC-4E60-88E2-F9A61009AA7A}" type="presOf" srcId="{6DB8C2F1-D961-4D95-8383-99DD9B4CC322}" destId="{6580D626-BEEA-45F4-98C0-02A0AD09ADDD}" srcOrd="1" destOrd="0" presId="urn:microsoft.com/office/officeart/2005/8/layout/bList2#1"/>
    <dgm:cxn modelId="{A1F40367-AD28-43EB-A92D-D25014CC9D5D}" type="presOf" srcId="{923CD4DC-E55F-44D1-B2AD-F76B088E3D25}" destId="{C47E4DD1-E157-4057-8535-0B294F8778C7}" srcOrd="0" destOrd="2" presId="urn:microsoft.com/office/officeart/2005/8/layout/bList2#1"/>
    <dgm:cxn modelId="{9CB3E834-E06C-4224-9F3B-54EFABF3EAC6}" type="presOf" srcId="{D594C9E6-8EC9-407C-A4C3-30FE60069794}" destId="{9C6186DA-FB0D-4622-BBA6-389D2C96DA6C}" srcOrd="0" destOrd="0" presId="urn:microsoft.com/office/officeart/2005/8/layout/bList2#1"/>
    <dgm:cxn modelId="{C151F456-0B4E-40CA-B7B9-8CD83503BBCA}" type="presOf" srcId="{0573EA05-EEDF-4416-BEB9-2B95963B86C0}" destId="{BE347DB3-2E86-4FEF-9DAF-7F0013567D5D}" srcOrd="0" destOrd="0" presId="urn:microsoft.com/office/officeart/2005/8/layout/bList2#1"/>
    <dgm:cxn modelId="{F8544407-72E1-42BA-A818-F55464E34A9E}" srcId="{2C4EB70F-03BD-499E-80BC-25351A7CA4E4}" destId="{842B0BD5-B2CD-4CF6-A12B-17ACED1EFDAB}" srcOrd="1" destOrd="0" parTransId="{75711BB7-99FE-483F-8F9D-0285B6364379}" sibTransId="{9A354E44-FA6C-4072-88CE-4BAAD972993D}"/>
    <dgm:cxn modelId="{38910E18-D12A-434D-B5AB-0554145F1727}" srcId="{F80B96A0-FC9F-4A4C-A04A-1819FB33C2A1}" destId="{D26F911A-EEA4-4825-A983-2539AE083FE3}" srcOrd="6" destOrd="0" parTransId="{290E7628-9F70-4BD8-B63F-D088DDB7C25F}" sibTransId="{5A74936F-C007-4C3F-8846-410BC18569CA}"/>
    <dgm:cxn modelId="{D65B238A-1F43-44CB-A3CF-330C54539386}" type="presOf" srcId="{31875282-BB07-4BC6-8F79-EACB29A5B9D2}" destId="{5C4E5480-4316-45DF-A33A-A3C1BA04A480}" srcOrd="0" destOrd="0" presId="urn:microsoft.com/office/officeart/2005/8/layout/bList2#1"/>
    <dgm:cxn modelId="{B20944F7-B468-4740-A74E-8E8F66599A91}" type="presOf" srcId="{8D10B03F-F516-4766-B1D7-AEE00CD5DC06}" destId="{12F614F4-8A2A-46A7-AB5D-22587B1280C2}" srcOrd="0" destOrd="0" presId="urn:microsoft.com/office/officeart/2005/8/layout/bList2#1"/>
    <dgm:cxn modelId="{0A41276F-93B3-4FEB-8009-98AEF0055223}" srcId="{F80B96A0-FC9F-4A4C-A04A-1819FB33C2A1}" destId="{D8CA5F81-D74E-4ACE-A682-68507C872CB8}" srcOrd="0" destOrd="0" parTransId="{91CE8607-4B75-4FDC-873C-46CB0ED838AF}" sibTransId="{D594C9E6-8EC9-407C-A4C3-30FE60069794}"/>
    <dgm:cxn modelId="{F35B9D4D-F9C6-4A25-8A31-424B18DBD038}" type="presOf" srcId="{F80B96A0-FC9F-4A4C-A04A-1819FB33C2A1}" destId="{F3AE8E7D-3AFA-4DFF-859F-58FAE45BF1D7}" srcOrd="0" destOrd="0" presId="urn:microsoft.com/office/officeart/2005/8/layout/bList2#1"/>
    <dgm:cxn modelId="{14FE950B-C804-468E-8968-580D4E6F5B7B}" srcId="{F80B96A0-FC9F-4A4C-A04A-1819FB33C2A1}" destId="{0573EA05-EEDF-4416-BEB9-2B95963B86C0}" srcOrd="4" destOrd="0" parTransId="{3217981F-6EBA-49A4-9480-3BA12E9A748E}" sibTransId="{45AEAD45-F58B-4BF6-8AED-30DD0320094B}"/>
    <dgm:cxn modelId="{3CCA61F2-CB25-4661-B187-B6C3DC00178B}" type="presOf" srcId="{D3FAAF51-9C28-4D33-8379-28B60907FDF0}" destId="{01A48242-42A9-4296-AD58-B56FAD2BED0F}" srcOrd="0" destOrd="0" presId="urn:microsoft.com/office/officeart/2005/8/layout/bList2#1"/>
    <dgm:cxn modelId="{AA0BFD69-3A60-4D09-8A3D-02DCC88600F7}" srcId="{0573EA05-EEDF-4416-BEB9-2B95963B86C0}" destId="{25981C1F-821E-4474-8C92-0DB2FF1DBD34}" srcOrd="0" destOrd="0" parTransId="{87DDCAC7-EE1D-43F3-B411-F165268DD6B0}" sibTransId="{760B8E95-8063-4FDC-91F4-1A204C69E674}"/>
    <dgm:cxn modelId="{D7783BC2-8DF4-4EED-A0D0-72636165A36F}" type="presOf" srcId="{842B0BD5-B2CD-4CF6-A12B-17ACED1EFDAB}" destId="{F19C72D3-4FA0-4A62-9973-FF10836AC850}" srcOrd="0" destOrd="1" presId="urn:microsoft.com/office/officeart/2005/8/layout/bList2#1"/>
    <dgm:cxn modelId="{7E4D226E-DF3B-434F-A99A-7E8F9276E99E}" type="presOf" srcId="{4B6DE505-22CF-4161-8181-100EDBA285DD}" destId="{7BDB3C60-03AD-4E00-9037-BA359098713C}" srcOrd="0" destOrd="0" presId="urn:microsoft.com/office/officeart/2005/8/layout/bList2#1"/>
    <dgm:cxn modelId="{C77D4B04-7DF1-43B7-9602-8B945EBDED9C}" type="presParOf" srcId="{F3AE8E7D-3AFA-4DFF-859F-58FAE45BF1D7}" destId="{7B3BA287-61EE-4A1F-8D65-881C33FDAA2C}" srcOrd="0" destOrd="0" presId="urn:microsoft.com/office/officeart/2005/8/layout/bList2#1"/>
    <dgm:cxn modelId="{24325F66-C395-4A20-9BB8-1EAFE48EB77E}" type="presParOf" srcId="{7B3BA287-61EE-4A1F-8D65-881C33FDAA2C}" destId="{7BDB3C60-03AD-4E00-9037-BA359098713C}" srcOrd="0" destOrd="0" presId="urn:microsoft.com/office/officeart/2005/8/layout/bList2#1"/>
    <dgm:cxn modelId="{761FE11E-3548-41A4-A49C-901CC731C470}" type="presParOf" srcId="{7B3BA287-61EE-4A1F-8D65-881C33FDAA2C}" destId="{32423E09-4830-4B5E-88C0-AC7BF08BA66E}" srcOrd="1" destOrd="0" presId="urn:microsoft.com/office/officeart/2005/8/layout/bList2#1"/>
    <dgm:cxn modelId="{039E4EBD-F5CF-46B8-B06C-ED1353FA671F}" type="presParOf" srcId="{7B3BA287-61EE-4A1F-8D65-881C33FDAA2C}" destId="{0D754765-9111-415B-8AB1-D8B7C169361E}" srcOrd="2" destOrd="0" presId="urn:microsoft.com/office/officeart/2005/8/layout/bList2#1"/>
    <dgm:cxn modelId="{BF6045C5-BE5A-42C3-82E6-CECA6386CCF8}" type="presParOf" srcId="{7B3BA287-61EE-4A1F-8D65-881C33FDAA2C}" destId="{345C4F2E-EB6B-4B0F-B76A-D16199C7F26B}" srcOrd="3" destOrd="0" presId="urn:microsoft.com/office/officeart/2005/8/layout/bList2#1"/>
    <dgm:cxn modelId="{5E7B1F5B-6830-4510-AA43-B6198350C39D}" type="presParOf" srcId="{F3AE8E7D-3AFA-4DFF-859F-58FAE45BF1D7}" destId="{9C6186DA-FB0D-4622-BBA6-389D2C96DA6C}" srcOrd="1" destOrd="0" presId="urn:microsoft.com/office/officeart/2005/8/layout/bList2#1"/>
    <dgm:cxn modelId="{2C27889A-83BC-4175-B149-9570095803A9}" type="presParOf" srcId="{F3AE8E7D-3AFA-4DFF-859F-58FAE45BF1D7}" destId="{E023956E-682D-44FB-91FA-4F118A93CCF1}" srcOrd="2" destOrd="0" presId="urn:microsoft.com/office/officeart/2005/8/layout/bList2#1"/>
    <dgm:cxn modelId="{37F79793-A44A-468E-9832-2ACB239F3337}" type="presParOf" srcId="{E023956E-682D-44FB-91FA-4F118A93CCF1}" destId="{C47E4DD1-E157-4057-8535-0B294F8778C7}" srcOrd="0" destOrd="0" presId="urn:microsoft.com/office/officeart/2005/8/layout/bList2#1"/>
    <dgm:cxn modelId="{10B96D17-16A1-4928-B426-0DEA7531B8DD}" type="presParOf" srcId="{E023956E-682D-44FB-91FA-4F118A93CCF1}" destId="{5C4E5480-4316-45DF-A33A-A3C1BA04A480}" srcOrd="1" destOrd="0" presId="urn:microsoft.com/office/officeart/2005/8/layout/bList2#1"/>
    <dgm:cxn modelId="{B3DBD0CB-F30A-447A-8A86-7696A72B6E80}" type="presParOf" srcId="{E023956E-682D-44FB-91FA-4F118A93CCF1}" destId="{7D4FC622-9FB4-4969-AA62-E8B9E754F128}" srcOrd="2" destOrd="0" presId="urn:microsoft.com/office/officeart/2005/8/layout/bList2#1"/>
    <dgm:cxn modelId="{5BF938D2-209C-499A-B0FD-703231AA0B46}" type="presParOf" srcId="{E023956E-682D-44FB-91FA-4F118A93CCF1}" destId="{EFD9472B-2563-42D6-833E-327EAEE509B3}" srcOrd="3" destOrd="0" presId="urn:microsoft.com/office/officeart/2005/8/layout/bList2#1"/>
    <dgm:cxn modelId="{A2E0A557-24EB-41EB-AFE6-F1C3B32F4477}" type="presParOf" srcId="{F3AE8E7D-3AFA-4DFF-859F-58FAE45BF1D7}" destId="{01A48242-42A9-4296-AD58-B56FAD2BED0F}" srcOrd="3" destOrd="0" presId="urn:microsoft.com/office/officeart/2005/8/layout/bList2#1"/>
    <dgm:cxn modelId="{34A2B5A0-0F94-4692-95C3-B9C5B98A2662}" type="presParOf" srcId="{F3AE8E7D-3AFA-4DFF-859F-58FAE45BF1D7}" destId="{2FB789F8-78E3-441A-8138-2CA09AEC2EEA}" srcOrd="4" destOrd="0" presId="urn:microsoft.com/office/officeart/2005/8/layout/bList2#1"/>
    <dgm:cxn modelId="{BFB4B4F8-CB1E-40CF-8C3F-53FCFC505F66}" type="presParOf" srcId="{2FB789F8-78E3-441A-8138-2CA09AEC2EEA}" destId="{0B9ED2C9-1DAD-4D04-A543-364228F48E48}" srcOrd="0" destOrd="0" presId="urn:microsoft.com/office/officeart/2005/8/layout/bList2#1"/>
    <dgm:cxn modelId="{5B7BD8AE-6EAA-4032-892D-70CCE2B69596}" type="presParOf" srcId="{2FB789F8-78E3-441A-8138-2CA09AEC2EEA}" destId="{F4723A21-8741-44E0-AC9D-5D91C80352C7}" srcOrd="1" destOrd="0" presId="urn:microsoft.com/office/officeart/2005/8/layout/bList2#1"/>
    <dgm:cxn modelId="{EDE1D892-4108-49E9-8D95-3912D8088008}" type="presParOf" srcId="{2FB789F8-78E3-441A-8138-2CA09AEC2EEA}" destId="{D5B9D950-A71B-4F0E-B39F-747EC6B28286}" srcOrd="2" destOrd="0" presId="urn:microsoft.com/office/officeart/2005/8/layout/bList2#1"/>
    <dgm:cxn modelId="{263E52B0-1F2E-43D7-8C65-1ACE0C800D5C}" type="presParOf" srcId="{2FB789F8-78E3-441A-8138-2CA09AEC2EEA}" destId="{FD763910-8691-47EE-97A6-CCAE4936FD86}" srcOrd="3" destOrd="0" presId="urn:microsoft.com/office/officeart/2005/8/layout/bList2#1"/>
    <dgm:cxn modelId="{D3164592-B224-4DFF-80E4-F4AC67B50346}" type="presParOf" srcId="{F3AE8E7D-3AFA-4DFF-859F-58FAE45BF1D7}" destId="{4D46B91F-7DDD-4FD8-B9E3-DC6020879908}" srcOrd="5" destOrd="0" presId="urn:microsoft.com/office/officeart/2005/8/layout/bList2#1"/>
    <dgm:cxn modelId="{A064524A-5DC0-4B47-84D0-2777A6465722}" type="presParOf" srcId="{F3AE8E7D-3AFA-4DFF-859F-58FAE45BF1D7}" destId="{188A7B64-E018-4C85-B1D0-88336FBE4894}" srcOrd="6" destOrd="0" presId="urn:microsoft.com/office/officeart/2005/8/layout/bList2#1"/>
    <dgm:cxn modelId="{5CBE418C-F788-4523-89BA-7AE7312C5C06}" type="presParOf" srcId="{188A7B64-E018-4C85-B1D0-88336FBE4894}" destId="{F19C72D3-4FA0-4A62-9973-FF10836AC850}" srcOrd="0" destOrd="0" presId="urn:microsoft.com/office/officeart/2005/8/layout/bList2#1"/>
    <dgm:cxn modelId="{2BB0B9EB-F41F-4066-A4CE-42ADD3DEC0FD}" type="presParOf" srcId="{188A7B64-E018-4C85-B1D0-88336FBE4894}" destId="{42AEA008-335C-4F14-AF1A-4F48248169E9}" srcOrd="1" destOrd="0" presId="urn:microsoft.com/office/officeart/2005/8/layout/bList2#1"/>
    <dgm:cxn modelId="{A4D6E48F-484E-46EC-82B2-EB1AEF784A05}" type="presParOf" srcId="{188A7B64-E018-4C85-B1D0-88336FBE4894}" destId="{639773FF-DA75-4BFB-AEFA-EF4B5F33654B}" srcOrd="2" destOrd="0" presId="urn:microsoft.com/office/officeart/2005/8/layout/bList2#1"/>
    <dgm:cxn modelId="{EB1CB16A-5BBB-4797-95B2-426C8CC49CBB}" type="presParOf" srcId="{188A7B64-E018-4C85-B1D0-88336FBE4894}" destId="{7118A89D-3FA0-4D22-B99B-2AE37E0D93FF}" srcOrd="3" destOrd="0" presId="urn:microsoft.com/office/officeart/2005/8/layout/bList2#1"/>
    <dgm:cxn modelId="{6A83CE38-FD95-4644-82B0-08B9FE1D444A}" type="presParOf" srcId="{F3AE8E7D-3AFA-4DFF-859F-58FAE45BF1D7}" destId="{47C3CFEB-4372-4B2E-82B2-A4AAF666A51D}" srcOrd="7" destOrd="0" presId="urn:microsoft.com/office/officeart/2005/8/layout/bList2#1"/>
    <dgm:cxn modelId="{51A3053E-A4D5-44AD-BB1D-F6C87AD06839}" type="presParOf" srcId="{F3AE8E7D-3AFA-4DFF-859F-58FAE45BF1D7}" destId="{6C9C5647-2654-4A1D-8753-9B8BCF7EC81B}" srcOrd="8" destOrd="0" presId="urn:microsoft.com/office/officeart/2005/8/layout/bList2#1"/>
    <dgm:cxn modelId="{6559A95F-78A3-4C46-A7A1-3D16E6315179}" type="presParOf" srcId="{6C9C5647-2654-4A1D-8753-9B8BCF7EC81B}" destId="{01620EF3-6F02-4596-89A6-79AFB606A452}" srcOrd="0" destOrd="0" presId="urn:microsoft.com/office/officeart/2005/8/layout/bList2#1"/>
    <dgm:cxn modelId="{65A1EEA1-8959-49EE-A450-BEFF489BA33E}" type="presParOf" srcId="{6C9C5647-2654-4A1D-8753-9B8BCF7EC81B}" destId="{BE347DB3-2E86-4FEF-9DAF-7F0013567D5D}" srcOrd="1" destOrd="0" presId="urn:microsoft.com/office/officeart/2005/8/layout/bList2#1"/>
    <dgm:cxn modelId="{FE62CFD6-6DF6-49C5-9D30-7D4E162FE149}" type="presParOf" srcId="{6C9C5647-2654-4A1D-8753-9B8BCF7EC81B}" destId="{3C3BB68D-67B8-493E-ABC6-3B7ACFA4D441}" srcOrd="2" destOrd="0" presId="urn:microsoft.com/office/officeart/2005/8/layout/bList2#1"/>
    <dgm:cxn modelId="{70E0DE2E-FD27-42E1-8C0E-9D9D277BB34C}" type="presParOf" srcId="{6C9C5647-2654-4A1D-8753-9B8BCF7EC81B}" destId="{653D553F-4D71-4A8D-B1E1-3C4CFF028F01}" srcOrd="3" destOrd="0" presId="urn:microsoft.com/office/officeart/2005/8/layout/bList2#1"/>
    <dgm:cxn modelId="{C9E99A39-FB7E-4033-9A60-3AE060AD9938}" type="presParOf" srcId="{F3AE8E7D-3AFA-4DFF-859F-58FAE45BF1D7}" destId="{9BB57676-DBC6-43D3-BF75-E1D273FE6682}" srcOrd="9" destOrd="0" presId="urn:microsoft.com/office/officeart/2005/8/layout/bList2#1"/>
    <dgm:cxn modelId="{47AE9B90-BCAA-4C55-815D-702FAE550E56}" type="presParOf" srcId="{F3AE8E7D-3AFA-4DFF-859F-58FAE45BF1D7}" destId="{D172C4D1-5D94-43AF-9B3E-BF82A492BC6E}" srcOrd="10" destOrd="0" presId="urn:microsoft.com/office/officeart/2005/8/layout/bList2#1"/>
    <dgm:cxn modelId="{8292CE3C-8918-4F62-A955-C8078438311D}" type="presParOf" srcId="{D172C4D1-5D94-43AF-9B3E-BF82A492BC6E}" destId="{1166DD17-309E-45D3-99F8-0C024967F7FB}" srcOrd="0" destOrd="0" presId="urn:microsoft.com/office/officeart/2005/8/layout/bList2#1"/>
    <dgm:cxn modelId="{32A785F7-E93E-47F3-AB07-8FFA3DD8C65A}" type="presParOf" srcId="{D172C4D1-5D94-43AF-9B3E-BF82A492BC6E}" destId="{11586BFC-7D8A-4C5A-AA9A-65CF24FE6C88}" srcOrd="1" destOrd="0" presId="urn:microsoft.com/office/officeart/2005/8/layout/bList2#1"/>
    <dgm:cxn modelId="{297DA630-4114-4A03-8077-82053D96C930}" type="presParOf" srcId="{D172C4D1-5D94-43AF-9B3E-BF82A492BC6E}" destId="{6580D626-BEEA-45F4-98C0-02A0AD09ADDD}" srcOrd="2" destOrd="0" presId="urn:microsoft.com/office/officeart/2005/8/layout/bList2#1"/>
    <dgm:cxn modelId="{4FAB9BEC-2B5B-43C7-AB44-BCFAB1AACB58}" type="presParOf" srcId="{D172C4D1-5D94-43AF-9B3E-BF82A492BC6E}" destId="{EFE5F3C8-E9DD-4DC5-A054-312E78780AE6}" srcOrd="3" destOrd="0" presId="urn:microsoft.com/office/officeart/2005/8/layout/bList2#1"/>
    <dgm:cxn modelId="{E175B676-7734-4C51-A86E-AC3564623216}" type="presParOf" srcId="{F3AE8E7D-3AFA-4DFF-859F-58FAE45BF1D7}" destId="{12F614F4-8A2A-46A7-AB5D-22587B1280C2}" srcOrd="11" destOrd="0" presId="urn:microsoft.com/office/officeart/2005/8/layout/bList2#1"/>
    <dgm:cxn modelId="{FF52B457-FB81-40E0-95DF-2A6066E3F8C1}" type="presParOf" srcId="{F3AE8E7D-3AFA-4DFF-859F-58FAE45BF1D7}" destId="{78EDEC96-BB99-4C56-B20F-AAA1F94D2F54}" srcOrd="12" destOrd="0" presId="urn:microsoft.com/office/officeart/2005/8/layout/bList2#1"/>
    <dgm:cxn modelId="{D4BDEDC7-1286-4E78-8904-D6A55E3C6101}" type="presParOf" srcId="{78EDEC96-BB99-4C56-B20F-AAA1F94D2F54}" destId="{B254636D-1003-4D4C-9655-66FE02FF4605}" srcOrd="0" destOrd="0" presId="urn:microsoft.com/office/officeart/2005/8/layout/bList2#1"/>
    <dgm:cxn modelId="{1307033E-38B8-4243-93D2-74B347AA3054}" type="presParOf" srcId="{78EDEC96-BB99-4C56-B20F-AAA1F94D2F54}" destId="{7E1A9D28-3F7B-4D44-ABED-49D35D7C8CF1}" srcOrd="1" destOrd="0" presId="urn:microsoft.com/office/officeart/2005/8/layout/bList2#1"/>
    <dgm:cxn modelId="{381A24A9-480A-49CD-9AB4-5BD0B5F85C79}" type="presParOf" srcId="{78EDEC96-BB99-4C56-B20F-AAA1F94D2F54}" destId="{50030B43-D64E-48F3-84CC-17144E2ECBA8}" srcOrd="2" destOrd="0" presId="urn:microsoft.com/office/officeart/2005/8/layout/bList2#1"/>
    <dgm:cxn modelId="{1812D588-8BEF-492A-94B9-381D4218419C}" type="presParOf" srcId="{78EDEC96-BB99-4C56-B20F-AAA1F94D2F54}" destId="{00AFA90C-1073-424C-A488-9012FFA15966}" srcOrd="3" destOrd="0" presId="urn:microsoft.com/office/officeart/2005/8/layout/b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F022B5-D2FF-45C7-B124-7026F0235788}"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4388105F-82E2-4EC5-8E3E-CD28D7AAFCB5}">
      <dgm:prSet phldrT="[Text]"/>
      <dgm:spPr/>
      <dgm:t>
        <a:bodyPr/>
        <a:lstStyle/>
        <a:p>
          <a:r>
            <a:rPr lang="en-US" dirty="0" smtClean="0"/>
            <a:t>Complete Course Credits</a:t>
          </a:r>
          <a:endParaRPr lang="en-US" dirty="0"/>
        </a:p>
      </dgm:t>
    </dgm:pt>
    <dgm:pt modelId="{F77F781F-39A7-4319-B07A-40625977223E}" type="parTrans" cxnId="{2D6C8E08-9069-4F41-938C-39123264175C}">
      <dgm:prSet/>
      <dgm:spPr/>
      <dgm:t>
        <a:bodyPr/>
        <a:lstStyle/>
        <a:p>
          <a:endParaRPr lang="en-US"/>
        </a:p>
      </dgm:t>
    </dgm:pt>
    <dgm:pt modelId="{00AB7AEC-3C46-4C01-B5B2-EE790C3D3668}" type="sibTrans" cxnId="{2D6C8E08-9069-4F41-938C-39123264175C}">
      <dgm:prSet/>
      <dgm:spPr/>
      <dgm:t>
        <a:bodyPr/>
        <a:lstStyle/>
        <a:p>
          <a:endParaRPr lang="en-US"/>
        </a:p>
      </dgm:t>
    </dgm:pt>
    <dgm:pt modelId="{9F0E28B9-4A69-4C84-8606-1125D4FB919A}">
      <dgm:prSet phldrT="[Text]"/>
      <dgm:spPr/>
      <dgm:t>
        <a:bodyPr/>
        <a:lstStyle/>
        <a:p>
          <a:r>
            <a:rPr lang="en-US" dirty="0" smtClean="0"/>
            <a:t>Complete Thesis Credits</a:t>
          </a:r>
          <a:endParaRPr lang="en-US" dirty="0"/>
        </a:p>
      </dgm:t>
    </dgm:pt>
    <dgm:pt modelId="{EBB7CA7E-09F4-4C16-9492-FAD30DCBEB31}" type="parTrans" cxnId="{68638E09-7FF7-44CE-B40D-9D45450D7939}">
      <dgm:prSet/>
      <dgm:spPr/>
      <dgm:t>
        <a:bodyPr/>
        <a:lstStyle/>
        <a:p>
          <a:endParaRPr lang="en-US"/>
        </a:p>
      </dgm:t>
    </dgm:pt>
    <dgm:pt modelId="{56DA8A06-382B-44E1-B162-04DF3C0CD25B}" type="sibTrans" cxnId="{68638E09-7FF7-44CE-B40D-9D45450D7939}">
      <dgm:prSet/>
      <dgm:spPr/>
      <dgm:t>
        <a:bodyPr/>
        <a:lstStyle/>
        <a:p>
          <a:endParaRPr lang="en-US"/>
        </a:p>
      </dgm:t>
    </dgm:pt>
    <dgm:pt modelId="{294E3A13-9687-407D-9152-E6E712DFB354}">
      <dgm:prSet phldrT="[Text]"/>
      <dgm:spPr/>
      <dgm:t>
        <a:bodyPr/>
        <a:lstStyle/>
        <a:p>
          <a:r>
            <a:rPr lang="en-US" dirty="0" smtClean="0"/>
            <a:t>Proposal Presentation</a:t>
          </a:r>
          <a:endParaRPr lang="en-US" dirty="0"/>
        </a:p>
      </dgm:t>
    </dgm:pt>
    <dgm:pt modelId="{07C491D3-9B07-433F-BE87-85C79A52E2AD}" type="parTrans" cxnId="{550E890C-99EC-490F-89B6-6A84DAA2A6E9}">
      <dgm:prSet/>
      <dgm:spPr/>
      <dgm:t>
        <a:bodyPr/>
        <a:lstStyle/>
        <a:p>
          <a:endParaRPr lang="en-US"/>
        </a:p>
      </dgm:t>
    </dgm:pt>
    <dgm:pt modelId="{14FCB465-32F3-4E72-8C3A-4DE1B7DDB54A}" type="sibTrans" cxnId="{550E890C-99EC-490F-89B6-6A84DAA2A6E9}">
      <dgm:prSet/>
      <dgm:spPr/>
      <dgm:t>
        <a:bodyPr/>
        <a:lstStyle/>
        <a:p>
          <a:endParaRPr lang="en-US"/>
        </a:p>
      </dgm:t>
    </dgm:pt>
    <dgm:pt modelId="{F9921B7A-E26E-4235-A11A-32AF3199434F}">
      <dgm:prSet phldrT="[Text]"/>
      <dgm:spPr/>
      <dgm:t>
        <a:bodyPr/>
        <a:lstStyle/>
        <a:p>
          <a:r>
            <a:rPr lang="en-US" dirty="0" smtClean="0"/>
            <a:t>Proposal Passed by CASR</a:t>
          </a:r>
          <a:endParaRPr lang="en-US" dirty="0"/>
        </a:p>
      </dgm:t>
    </dgm:pt>
    <dgm:pt modelId="{6375BFEC-1FD8-41C2-A077-13640E43D460}" type="parTrans" cxnId="{176F7C45-6098-4F15-ADBC-7630C63983F7}">
      <dgm:prSet/>
      <dgm:spPr/>
      <dgm:t>
        <a:bodyPr/>
        <a:lstStyle/>
        <a:p>
          <a:endParaRPr lang="en-US"/>
        </a:p>
      </dgm:t>
    </dgm:pt>
    <dgm:pt modelId="{5B960CDC-561F-4546-A002-92CA4FD144A5}" type="sibTrans" cxnId="{176F7C45-6098-4F15-ADBC-7630C63983F7}">
      <dgm:prSet/>
      <dgm:spPr/>
      <dgm:t>
        <a:bodyPr/>
        <a:lstStyle/>
        <a:p>
          <a:endParaRPr lang="en-US"/>
        </a:p>
      </dgm:t>
    </dgm:pt>
    <dgm:pt modelId="{CD5562F2-1347-4F40-B17E-217E2E26A6DF}">
      <dgm:prSet phldrT="[Text]"/>
      <dgm:spPr/>
      <dgm:t>
        <a:bodyPr/>
        <a:lstStyle/>
        <a:p>
          <a:r>
            <a:rPr lang="en-US" dirty="0" smtClean="0"/>
            <a:t>Pre-</a:t>
          </a:r>
          <a:r>
            <a:rPr lang="en-US" dirty="0" err="1" smtClean="0"/>
            <a:t>defence</a:t>
          </a:r>
          <a:endParaRPr lang="en-US" dirty="0"/>
        </a:p>
      </dgm:t>
    </dgm:pt>
    <dgm:pt modelId="{02F61B41-2A5A-4D87-A9D7-41C1708187EE}" type="parTrans" cxnId="{1B038738-17D1-40D1-A407-7BF5B20A4C52}">
      <dgm:prSet/>
      <dgm:spPr/>
      <dgm:t>
        <a:bodyPr/>
        <a:lstStyle/>
        <a:p>
          <a:endParaRPr lang="en-US"/>
        </a:p>
      </dgm:t>
    </dgm:pt>
    <dgm:pt modelId="{7A16CB83-E1A4-4F80-A5D8-F7219743156A}" type="sibTrans" cxnId="{1B038738-17D1-40D1-A407-7BF5B20A4C52}">
      <dgm:prSet/>
      <dgm:spPr/>
      <dgm:t>
        <a:bodyPr/>
        <a:lstStyle/>
        <a:p>
          <a:endParaRPr lang="en-US"/>
        </a:p>
      </dgm:t>
    </dgm:pt>
    <dgm:pt modelId="{4DB2BFA1-D5B5-4559-BF04-BFAA10CE2A26}">
      <dgm:prSet phldrT="[Text]"/>
      <dgm:spPr/>
      <dgm:t>
        <a:bodyPr/>
        <a:lstStyle/>
        <a:p>
          <a:r>
            <a:rPr lang="en-US" dirty="0" err="1" smtClean="0"/>
            <a:t>Defence</a:t>
          </a:r>
          <a:endParaRPr lang="en-US" dirty="0"/>
        </a:p>
      </dgm:t>
    </dgm:pt>
    <dgm:pt modelId="{2F329DC5-C7BD-4E9B-B869-2EBEC974BDEA}" type="parTrans" cxnId="{8D231210-C1F2-4B85-AEF0-68B6E7DFCB67}">
      <dgm:prSet/>
      <dgm:spPr/>
      <dgm:t>
        <a:bodyPr/>
        <a:lstStyle/>
        <a:p>
          <a:endParaRPr lang="en-US"/>
        </a:p>
      </dgm:t>
    </dgm:pt>
    <dgm:pt modelId="{373AD15D-D2B1-4C33-BD63-BDCD4F06A0E3}" type="sibTrans" cxnId="{8D231210-C1F2-4B85-AEF0-68B6E7DFCB67}">
      <dgm:prSet/>
      <dgm:spPr/>
      <dgm:t>
        <a:bodyPr/>
        <a:lstStyle/>
        <a:p>
          <a:endParaRPr lang="en-US"/>
        </a:p>
      </dgm:t>
    </dgm:pt>
    <dgm:pt modelId="{C6A3C70F-1C3B-491A-87D3-C17903B17A8F}">
      <dgm:prSet phldrT="[Text]"/>
      <dgm:spPr/>
      <dgm:t>
        <a:bodyPr/>
        <a:lstStyle/>
        <a:p>
          <a:r>
            <a:rPr lang="en-US" dirty="0" smtClean="0"/>
            <a:t>BoE</a:t>
          </a:r>
        </a:p>
        <a:p>
          <a:r>
            <a:rPr lang="en-US" dirty="0" smtClean="0"/>
            <a:t>(</a:t>
          </a:r>
          <a:r>
            <a:rPr lang="en-US" dirty="0" err="1" smtClean="0"/>
            <a:t>Sv</a:t>
          </a:r>
          <a:r>
            <a:rPr lang="en-US" dirty="0" smtClean="0"/>
            <a:t>, Co-</a:t>
          </a:r>
          <a:r>
            <a:rPr lang="en-US" dirty="0" err="1" smtClean="0"/>
            <a:t>Sv</a:t>
          </a:r>
          <a:r>
            <a:rPr lang="en-US" dirty="0" smtClean="0"/>
            <a:t>, HoD, 1~2 </a:t>
          </a:r>
          <a:r>
            <a:rPr lang="en-US" dirty="0" err="1" smtClean="0"/>
            <a:t>Int</a:t>
          </a:r>
          <a:r>
            <a:rPr lang="en-US" dirty="0" smtClean="0"/>
            <a:t>, 1 Ext) </a:t>
          </a:r>
          <a:endParaRPr lang="en-US" dirty="0"/>
        </a:p>
      </dgm:t>
    </dgm:pt>
    <dgm:pt modelId="{2564A028-8967-45C8-9101-494F8CE9F18C}" type="parTrans" cxnId="{A8BE3A69-909A-4121-A603-7064D0E923EF}">
      <dgm:prSet/>
      <dgm:spPr/>
      <dgm:t>
        <a:bodyPr/>
        <a:lstStyle/>
        <a:p>
          <a:endParaRPr lang="en-US"/>
        </a:p>
      </dgm:t>
    </dgm:pt>
    <dgm:pt modelId="{EFB8BEB4-EFD1-447D-8480-3357BCFD2E1F}" type="sibTrans" cxnId="{A8BE3A69-909A-4121-A603-7064D0E923EF}">
      <dgm:prSet/>
      <dgm:spPr/>
      <dgm:t>
        <a:bodyPr/>
        <a:lstStyle/>
        <a:p>
          <a:endParaRPr lang="en-US"/>
        </a:p>
      </dgm:t>
    </dgm:pt>
    <dgm:pt modelId="{9F5C9230-590E-49C6-905D-E733A78F0DF5}">
      <dgm:prSet phldrT="[Text]"/>
      <dgm:spPr/>
      <dgm:t>
        <a:bodyPr/>
        <a:lstStyle/>
        <a:p>
          <a:r>
            <a:rPr lang="en-US" dirty="0" smtClean="0"/>
            <a:t>Result Publication</a:t>
          </a:r>
          <a:endParaRPr lang="en-US" dirty="0"/>
        </a:p>
      </dgm:t>
    </dgm:pt>
    <dgm:pt modelId="{4645851D-5FC5-44D8-AAA8-5231118A88C4}" type="parTrans" cxnId="{960F7ABB-41F7-4D95-974A-AAD1DFD009C9}">
      <dgm:prSet/>
      <dgm:spPr/>
      <dgm:t>
        <a:bodyPr/>
        <a:lstStyle/>
        <a:p>
          <a:endParaRPr lang="en-US"/>
        </a:p>
      </dgm:t>
    </dgm:pt>
    <dgm:pt modelId="{BF7E3688-71FF-41B0-816B-B2ADF4A136F4}" type="sibTrans" cxnId="{960F7ABB-41F7-4D95-974A-AAD1DFD009C9}">
      <dgm:prSet/>
      <dgm:spPr/>
      <dgm:t>
        <a:bodyPr/>
        <a:lstStyle/>
        <a:p>
          <a:endParaRPr lang="en-US"/>
        </a:p>
      </dgm:t>
    </dgm:pt>
    <dgm:pt modelId="{49864194-9157-4EA4-9FB4-2CEBE1DC8B7D}" type="pres">
      <dgm:prSet presAssocID="{06F022B5-D2FF-45C7-B124-7026F0235788}" presName="diagram" presStyleCnt="0">
        <dgm:presLayoutVars>
          <dgm:dir/>
          <dgm:resizeHandles val="exact"/>
        </dgm:presLayoutVars>
      </dgm:prSet>
      <dgm:spPr/>
      <dgm:t>
        <a:bodyPr/>
        <a:lstStyle/>
        <a:p>
          <a:endParaRPr lang="en-US"/>
        </a:p>
      </dgm:t>
    </dgm:pt>
    <dgm:pt modelId="{772AB2B1-2621-4920-BD03-F901571CD353}" type="pres">
      <dgm:prSet presAssocID="{4388105F-82E2-4EC5-8E3E-CD28D7AAFCB5}" presName="node" presStyleLbl="node1" presStyleIdx="0" presStyleCnt="8">
        <dgm:presLayoutVars>
          <dgm:bulletEnabled val="1"/>
        </dgm:presLayoutVars>
      </dgm:prSet>
      <dgm:spPr/>
      <dgm:t>
        <a:bodyPr/>
        <a:lstStyle/>
        <a:p>
          <a:endParaRPr lang="en-US"/>
        </a:p>
      </dgm:t>
    </dgm:pt>
    <dgm:pt modelId="{1AA5CBB8-108D-4424-9274-3A823E9B9044}" type="pres">
      <dgm:prSet presAssocID="{00AB7AEC-3C46-4C01-B5B2-EE790C3D3668}" presName="sibTrans" presStyleLbl="sibTrans2D1" presStyleIdx="0" presStyleCnt="7"/>
      <dgm:spPr/>
      <dgm:t>
        <a:bodyPr/>
        <a:lstStyle/>
        <a:p>
          <a:endParaRPr lang="en-US"/>
        </a:p>
      </dgm:t>
    </dgm:pt>
    <dgm:pt modelId="{16DF54CC-A9B1-42C7-8E17-F72D70E258AF}" type="pres">
      <dgm:prSet presAssocID="{00AB7AEC-3C46-4C01-B5B2-EE790C3D3668}" presName="connectorText" presStyleLbl="sibTrans2D1" presStyleIdx="0" presStyleCnt="7"/>
      <dgm:spPr/>
      <dgm:t>
        <a:bodyPr/>
        <a:lstStyle/>
        <a:p>
          <a:endParaRPr lang="en-US"/>
        </a:p>
      </dgm:t>
    </dgm:pt>
    <dgm:pt modelId="{2763DAE6-ECB9-40D4-9285-E22AF6293FEE}" type="pres">
      <dgm:prSet presAssocID="{9F0E28B9-4A69-4C84-8606-1125D4FB919A}" presName="node" presStyleLbl="node1" presStyleIdx="1" presStyleCnt="8">
        <dgm:presLayoutVars>
          <dgm:bulletEnabled val="1"/>
        </dgm:presLayoutVars>
      </dgm:prSet>
      <dgm:spPr/>
      <dgm:t>
        <a:bodyPr/>
        <a:lstStyle/>
        <a:p>
          <a:endParaRPr lang="en-US"/>
        </a:p>
      </dgm:t>
    </dgm:pt>
    <dgm:pt modelId="{3244DA0C-F46E-4462-8CD7-D42FB529FAE8}" type="pres">
      <dgm:prSet presAssocID="{56DA8A06-382B-44E1-B162-04DF3C0CD25B}" presName="sibTrans" presStyleLbl="sibTrans2D1" presStyleIdx="1" presStyleCnt="7"/>
      <dgm:spPr/>
      <dgm:t>
        <a:bodyPr/>
        <a:lstStyle/>
        <a:p>
          <a:endParaRPr lang="en-US"/>
        </a:p>
      </dgm:t>
    </dgm:pt>
    <dgm:pt modelId="{AE8AE07A-EB6E-48B4-BB81-12D1523DA3EB}" type="pres">
      <dgm:prSet presAssocID="{56DA8A06-382B-44E1-B162-04DF3C0CD25B}" presName="connectorText" presStyleLbl="sibTrans2D1" presStyleIdx="1" presStyleCnt="7"/>
      <dgm:spPr/>
      <dgm:t>
        <a:bodyPr/>
        <a:lstStyle/>
        <a:p>
          <a:endParaRPr lang="en-US"/>
        </a:p>
      </dgm:t>
    </dgm:pt>
    <dgm:pt modelId="{B5EB4D47-9E6C-497C-A532-5BCECEEA22D0}" type="pres">
      <dgm:prSet presAssocID="{294E3A13-9687-407D-9152-E6E712DFB354}" presName="node" presStyleLbl="node1" presStyleIdx="2" presStyleCnt="8">
        <dgm:presLayoutVars>
          <dgm:bulletEnabled val="1"/>
        </dgm:presLayoutVars>
      </dgm:prSet>
      <dgm:spPr/>
      <dgm:t>
        <a:bodyPr/>
        <a:lstStyle/>
        <a:p>
          <a:endParaRPr lang="en-US"/>
        </a:p>
      </dgm:t>
    </dgm:pt>
    <dgm:pt modelId="{8C272014-776F-4E64-8077-748F7E13F181}" type="pres">
      <dgm:prSet presAssocID="{14FCB465-32F3-4E72-8C3A-4DE1B7DDB54A}" presName="sibTrans" presStyleLbl="sibTrans2D1" presStyleIdx="2" presStyleCnt="7"/>
      <dgm:spPr/>
      <dgm:t>
        <a:bodyPr/>
        <a:lstStyle/>
        <a:p>
          <a:endParaRPr lang="en-US"/>
        </a:p>
      </dgm:t>
    </dgm:pt>
    <dgm:pt modelId="{1C504D9D-A11E-4045-943B-3EB2BCEC3AD7}" type="pres">
      <dgm:prSet presAssocID="{14FCB465-32F3-4E72-8C3A-4DE1B7DDB54A}" presName="connectorText" presStyleLbl="sibTrans2D1" presStyleIdx="2" presStyleCnt="7"/>
      <dgm:spPr/>
      <dgm:t>
        <a:bodyPr/>
        <a:lstStyle/>
        <a:p>
          <a:endParaRPr lang="en-US"/>
        </a:p>
      </dgm:t>
    </dgm:pt>
    <dgm:pt modelId="{445AB44B-BFF9-469C-9695-B4CA3A3F71A7}" type="pres">
      <dgm:prSet presAssocID="{F9921B7A-E26E-4235-A11A-32AF3199434F}" presName="node" presStyleLbl="node1" presStyleIdx="3" presStyleCnt="8">
        <dgm:presLayoutVars>
          <dgm:bulletEnabled val="1"/>
        </dgm:presLayoutVars>
      </dgm:prSet>
      <dgm:spPr/>
      <dgm:t>
        <a:bodyPr/>
        <a:lstStyle/>
        <a:p>
          <a:endParaRPr lang="en-US"/>
        </a:p>
      </dgm:t>
    </dgm:pt>
    <dgm:pt modelId="{091722A6-4DFD-4655-9ECB-81FCF4FFA672}" type="pres">
      <dgm:prSet presAssocID="{5B960CDC-561F-4546-A002-92CA4FD144A5}" presName="sibTrans" presStyleLbl="sibTrans2D1" presStyleIdx="3" presStyleCnt="7"/>
      <dgm:spPr/>
      <dgm:t>
        <a:bodyPr/>
        <a:lstStyle/>
        <a:p>
          <a:endParaRPr lang="en-US"/>
        </a:p>
      </dgm:t>
    </dgm:pt>
    <dgm:pt modelId="{35CC2D12-66BB-490D-8A42-BA01FEE7EB47}" type="pres">
      <dgm:prSet presAssocID="{5B960CDC-561F-4546-A002-92CA4FD144A5}" presName="connectorText" presStyleLbl="sibTrans2D1" presStyleIdx="3" presStyleCnt="7"/>
      <dgm:spPr/>
      <dgm:t>
        <a:bodyPr/>
        <a:lstStyle/>
        <a:p>
          <a:endParaRPr lang="en-US"/>
        </a:p>
      </dgm:t>
    </dgm:pt>
    <dgm:pt modelId="{5CE04B16-50D5-4A48-A6D8-9B8779D50992}" type="pres">
      <dgm:prSet presAssocID="{C6A3C70F-1C3B-491A-87D3-C17903B17A8F}" presName="node" presStyleLbl="node1" presStyleIdx="4" presStyleCnt="8">
        <dgm:presLayoutVars>
          <dgm:bulletEnabled val="1"/>
        </dgm:presLayoutVars>
      </dgm:prSet>
      <dgm:spPr/>
      <dgm:t>
        <a:bodyPr/>
        <a:lstStyle/>
        <a:p>
          <a:endParaRPr lang="en-US"/>
        </a:p>
      </dgm:t>
    </dgm:pt>
    <dgm:pt modelId="{ED7C9017-DD70-4C92-92E5-F022C960438A}" type="pres">
      <dgm:prSet presAssocID="{EFB8BEB4-EFD1-447D-8480-3357BCFD2E1F}" presName="sibTrans" presStyleLbl="sibTrans2D1" presStyleIdx="4" presStyleCnt="7"/>
      <dgm:spPr/>
      <dgm:t>
        <a:bodyPr/>
        <a:lstStyle/>
        <a:p>
          <a:endParaRPr lang="en-US"/>
        </a:p>
      </dgm:t>
    </dgm:pt>
    <dgm:pt modelId="{CE108274-161D-43EA-B2A1-41EC3B83981D}" type="pres">
      <dgm:prSet presAssocID="{EFB8BEB4-EFD1-447D-8480-3357BCFD2E1F}" presName="connectorText" presStyleLbl="sibTrans2D1" presStyleIdx="4" presStyleCnt="7"/>
      <dgm:spPr/>
      <dgm:t>
        <a:bodyPr/>
        <a:lstStyle/>
        <a:p>
          <a:endParaRPr lang="en-US"/>
        </a:p>
      </dgm:t>
    </dgm:pt>
    <dgm:pt modelId="{256A9241-387B-40C3-AA64-BE6B2A3BC846}" type="pres">
      <dgm:prSet presAssocID="{CD5562F2-1347-4F40-B17E-217E2E26A6DF}" presName="node" presStyleLbl="node1" presStyleIdx="5" presStyleCnt="8">
        <dgm:presLayoutVars>
          <dgm:bulletEnabled val="1"/>
        </dgm:presLayoutVars>
      </dgm:prSet>
      <dgm:spPr/>
      <dgm:t>
        <a:bodyPr/>
        <a:lstStyle/>
        <a:p>
          <a:endParaRPr lang="en-US"/>
        </a:p>
      </dgm:t>
    </dgm:pt>
    <dgm:pt modelId="{0C7009DE-32EA-403F-901C-7BB0BE1EE239}" type="pres">
      <dgm:prSet presAssocID="{7A16CB83-E1A4-4F80-A5D8-F7219743156A}" presName="sibTrans" presStyleLbl="sibTrans2D1" presStyleIdx="5" presStyleCnt="7"/>
      <dgm:spPr/>
      <dgm:t>
        <a:bodyPr/>
        <a:lstStyle/>
        <a:p>
          <a:endParaRPr lang="en-US"/>
        </a:p>
      </dgm:t>
    </dgm:pt>
    <dgm:pt modelId="{4C2B33AC-A9A3-419F-B445-FEEEF00D61BA}" type="pres">
      <dgm:prSet presAssocID="{7A16CB83-E1A4-4F80-A5D8-F7219743156A}" presName="connectorText" presStyleLbl="sibTrans2D1" presStyleIdx="5" presStyleCnt="7"/>
      <dgm:spPr/>
      <dgm:t>
        <a:bodyPr/>
        <a:lstStyle/>
        <a:p>
          <a:endParaRPr lang="en-US"/>
        </a:p>
      </dgm:t>
    </dgm:pt>
    <dgm:pt modelId="{B572500D-7CA5-4C24-8218-6A412CAADB16}" type="pres">
      <dgm:prSet presAssocID="{4DB2BFA1-D5B5-4559-BF04-BFAA10CE2A26}" presName="node" presStyleLbl="node1" presStyleIdx="6" presStyleCnt="8">
        <dgm:presLayoutVars>
          <dgm:bulletEnabled val="1"/>
        </dgm:presLayoutVars>
      </dgm:prSet>
      <dgm:spPr/>
      <dgm:t>
        <a:bodyPr/>
        <a:lstStyle/>
        <a:p>
          <a:endParaRPr lang="en-US"/>
        </a:p>
      </dgm:t>
    </dgm:pt>
    <dgm:pt modelId="{35F09EA8-25ED-49A6-96E1-1B03B93E12B2}" type="pres">
      <dgm:prSet presAssocID="{373AD15D-D2B1-4C33-BD63-BDCD4F06A0E3}" presName="sibTrans" presStyleLbl="sibTrans2D1" presStyleIdx="6" presStyleCnt="7"/>
      <dgm:spPr/>
      <dgm:t>
        <a:bodyPr/>
        <a:lstStyle/>
        <a:p>
          <a:endParaRPr lang="en-US"/>
        </a:p>
      </dgm:t>
    </dgm:pt>
    <dgm:pt modelId="{3FE1ECBF-F3BB-4302-9778-8799EAAB1A9F}" type="pres">
      <dgm:prSet presAssocID="{373AD15D-D2B1-4C33-BD63-BDCD4F06A0E3}" presName="connectorText" presStyleLbl="sibTrans2D1" presStyleIdx="6" presStyleCnt="7"/>
      <dgm:spPr/>
      <dgm:t>
        <a:bodyPr/>
        <a:lstStyle/>
        <a:p>
          <a:endParaRPr lang="en-US"/>
        </a:p>
      </dgm:t>
    </dgm:pt>
    <dgm:pt modelId="{E46EB4D1-1838-4EE5-A230-33958521BF33}" type="pres">
      <dgm:prSet presAssocID="{9F5C9230-590E-49C6-905D-E733A78F0DF5}" presName="node" presStyleLbl="node1" presStyleIdx="7" presStyleCnt="8">
        <dgm:presLayoutVars>
          <dgm:bulletEnabled val="1"/>
        </dgm:presLayoutVars>
      </dgm:prSet>
      <dgm:spPr/>
      <dgm:t>
        <a:bodyPr/>
        <a:lstStyle/>
        <a:p>
          <a:endParaRPr lang="en-US"/>
        </a:p>
      </dgm:t>
    </dgm:pt>
  </dgm:ptLst>
  <dgm:cxnLst>
    <dgm:cxn modelId="{DABB9305-B8F2-4A2A-85E0-BC718ECB4D6E}" type="presOf" srcId="{F9921B7A-E26E-4235-A11A-32AF3199434F}" destId="{445AB44B-BFF9-469C-9695-B4CA3A3F71A7}" srcOrd="0" destOrd="0" presId="urn:microsoft.com/office/officeart/2005/8/layout/process5"/>
    <dgm:cxn modelId="{0529C12A-B772-4C61-9A01-0DB154889C3C}" type="presOf" srcId="{4388105F-82E2-4EC5-8E3E-CD28D7AAFCB5}" destId="{772AB2B1-2621-4920-BD03-F901571CD353}" srcOrd="0" destOrd="0" presId="urn:microsoft.com/office/officeart/2005/8/layout/process5"/>
    <dgm:cxn modelId="{1B038738-17D1-40D1-A407-7BF5B20A4C52}" srcId="{06F022B5-D2FF-45C7-B124-7026F0235788}" destId="{CD5562F2-1347-4F40-B17E-217E2E26A6DF}" srcOrd="5" destOrd="0" parTransId="{02F61B41-2A5A-4D87-A9D7-41C1708187EE}" sibTransId="{7A16CB83-E1A4-4F80-A5D8-F7219743156A}"/>
    <dgm:cxn modelId="{43909010-2048-495C-90F8-7208FDEF39CA}" type="presOf" srcId="{5B960CDC-561F-4546-A002-92CA4FD144A5}" destId="{091722A6-4DFD-4655-9ECB-81FCF4FFA672}" srcOrd="0" destOrd="0" presId="urn:microsoft.com/office/officeart/2005/8/layout/process5"/>
    <dgm:cxn modelId="{01996EB0-3DFF-4331-8054-08B51F314FD8}" type="presOf" srcId="{CD5562F2-1347-4F40-B17E-217E2E26A6DF}" destId="{256A9241-387B-40C3-AA64-BE6B2A3BC846}" srcOrd="0" destOrd="0" presId="urn:microsoft.com/office/officeart/2005/8/layout/process5"/>
    <dgm:cxn modelId="{2D6C8E08-9069-4F41-938C-39123264175C}" srcId="{06F022B5-D2FF-45C7-B124-7026F0235788}" destId="{4388105F-82E2-4EC5-8E3E-CD28D7AAFCB5}" srcOrd="0" destOrd="0" parTransId="{F77F781F-39A7-4319-B07A-40625977223E}" sibTransId="{00AB7AEC-3C46-4C01-B5B2-EE790C3D3668}"/>
    <dgm:cxn modelId="{68638E09-7FF7-44CE-B40D-9D45450D7939}" srcId="{06F022B5-D2FF-45C7-B124-7026F0235788}" destId="{9F0E28B9-4A69-4C84-8606-1125D4FB919A}" srcOrd="1" destOrd="0" parTransId="{EBB7CA7E-09F4-4C16-9492-FAD30DCBEB31}" sibTransId="{56DA8A06-382B-44E1-B162-04DF3C0CD25B}"/>
    <dgm:cxn modelId="{960F7ABB-41F7-4D95-974A-AAD1DFD009C9}" srcId="{06F022B5-D2FF-45C7-B124-7026F0235788}" destId="{9F5C9230-590E-49C6-905D-E733A78F0DF5}" srcOrd="7" destOrd="0" parTransId="{4645851D-5FC5-44D8-AAA8-5231118A88C4}" sibTransId="{BF7E3688-71FF-41B0-816B-B2ADF4A136F4}"/>
    <dgm:cxn modelId="{D4981C1A-A589-4CAC-A31C-538F127FE5C1}" type="presOf" srcId="{7A16CB83-E1A4-4F80-A5D8-F7219743156A}" destId="{0C7009DE-32EA-403F-901C-7BB0BE1EE239}" srcOrd="0" destOrd="0" presId="urn:microsoft.com/office/officeart/2005/8/layout/process5"/>
    <dgm:cxn modelId="{A8BE3A69-909A-4121-A603-7064D0E923EF}" srcId="{06F022B5-D2FF-45C7-B124-7026F0235788}" destId="{C6A3C70F-1C3B-491A-87D3-C17903B17A8F}" srcOrd="4" destOrd="0" parTransId="{2564A028-8967-45C8-9101-494F8CE9F18C}" sibTransId="{EFB8BEB4-EFD1-447D-8480-3357BCFD2E1F}"/>
    <dgm:cxn modelId="{E4D65D26-4128-4F36-9A4B-259ABC6D3AB8}" type="presOf" srcId="{56DA8A06-382B-44E1-B162-04DF3C0CD25B}" destId="{AE8AE07A-EB6E-48B4-BB81-12D1523DA3EB}" srcOrd="1" destOrd="0" presId="urn:microsoft.com/office/officeart/2005/8/layout/process5"/>
    <dgm:cxn modelId="{B9873938-25F9-410C-AF22-7AD850859F14}" type="presOf" srcId="{14FCB465-32F3-4E72-8C3A-4DE1B7DDB54A}" destId="{1C504D9D-A11E-4045-943B-3EB2BCEC3AD7}" srcOrd="1" destOrd="0" presId="urn:microsoft.com/office/officeart/2005/8/layout/process5"/>
    <dgm:cxn modelId="{8D231210-C1F2-4B85-AEF0-68B6E7DFCB67}" srcId="{06F022B5-D2FF-45C7-B124-7026F0235788}" destId="{4DB2BFA1-D5B5-4559-BF04-BFAA10CE2A26}" srcOrd="6" destOrd="0" parTransId="{2F329DC5-C7BD-4E9B-B869-2EBEC974BDEA}" sibTransId="{373AD15D-D2B1-4C33-BD63-BDCD4F06A0E3}"/>
    <dgm:cxn modelId="{176F7C45-6098-4F15-ADBC-7630C63983F7}" srcId="{06F022B5-D2FF-45C7-B124-7026F0235788}" destId="{F9921B7A-E26E-4235-A11A-32AF3199434F}" srcOrd="3" destOrd="0" parTransId="{6375BFEC-1FD8-41C2-A077-13640E43D460}" sibTransId="{5B960CDC-561F-4546-A002-92CA4FD144A5}"/>
    <dgm:cxn modelId="{DC47496F-AE18-42B8-8275-BCC60CEA7849}" type="presOf" srcId="{4DB2BFA1-D5B5-4559-BF04-BFAA10CE2A26}" destId="{B572500D-7CA5-4C24-8218-6A412CAADB16}" srcOrd="0" destOrd="0" presId="urn:microsoft.com/office/officeart/2005/8/layout/process5"/>
    <dgm:cxn modelId="{7ED3AE0F-A8F9-4F91-B0A8-E75438AF3800}" type="presOf" srcId="{294E3A13-9687-407D-9152-E6E712DFB354}" destId="{B5EB4D47-9E6C-497C-A532-5BCECEEA22D0}" srcOrd="0" destOrd="0" presId="urn:microsoft.com/office/officeart/2005/8/layout/process5"/>
    <dgm:cxn modelId="{613720FB-E702-4AD8-B9A0-35D33D1C0F95}" type="presOf" srcId="{373AD15D-D2B1-4C33-BD63-BDCD4F06A0E3}" destId="{35F09EA8-25ED-49A6-96E1-1B03B93E12B2}" srcOrd="0" destOrd="0" presId="urn:microsoft.com/office/officeart/2005/8/layout/process5"/>
    <dgm:cxn modelId="{8DAD1484-BF1E-4863-B0C3-FC6F95548381}" type="presOf" srcId="{00AB7AEC-3C46-4C01-B5B2-EE790C3D3668}" destId="{1AA5CBB8-108D-4424-9274-3A823E9B9044}" srcOrd="0" destOrd="0" presId="urn:microsoft.com/office/officeart/2005/8/layout/process5"/>
    <dgm:cxn modelId="{FFEF7039-EF2C-45C3-BFC2-536851AA1ED2}" type="presOf" srcId="{9F5C9230-590E-49C6-905D-E733A78F0DF5}" destId="{E46EB4D1-1838-4EE5-A230-33958521BF33}" srcOrd="0" destOrd="0" presId="urn:microsoft.com/office/officeart/2005/8/layout/process5"/>
    <dgm:cxn modelId="{216CADBC-75AD-475C-B90D-2AC30C819326}" type="presOf" srcId="{00AB7AEC-3C46-4C01-B5B2-EE790C3D3668}" destId="{16DF54CC-A9B1-42C7-8E17-F72D70E258AF}" srcOrd="1" destOrd="0" presId="urn:microsoft.com/office/officeart/2005/8/layout/process5"/>
    <dgm:cxn modelId="{125DB1CD-2F8B-40AC-9A8C-BE2B2972C9F7}" type="presOf" srcId="{373AD15D-D2B1-4C33-BD63-BDCD4F06A0E3}" destId="{3FE1ECBF-F3BB-4302-9778-8799EAAB1A9F}" srcOrd="1" destOrd="0" presId="urn:microsoft.com/office/officeart/2005/8/layout/process5"/>
    <dgm:cxn modelId="{92BC031E-A3B6-4282-BF30-292FA8844949}" type="presOf" srcId="{14FCB465-32F3-4E72-8C3A-4DE1B7DDB54A}" destId="{8C272014-776F-4E64-8077-748F7E13F181}" srcOrd="0" destOrd="0" presId="urn:microsoft.com/office/officeart/2005/8/layout/process5"/>
    <dgm:cxn modelId="{C13D98BD-64CC-44E0-B24F-C462AB737D04}" type="presOf" srcId="{9F0E28B9-4A69-4C84-8606-1125D4FB919A}" destId="{2763DAE6-ECB9-40D4-9285-E22AF6293FEE}" srcOrd="0" destOrd="0" presId="urn:microsoft.com/office/officeart/2005/8/layout/process5"/>
    <dgm:cxn modelId="{2CC6DD8E-899F-4323-81FA-694F4396C168}" type="presOf" srcId="{06F022B5-D2FF-45C7-B124-7026F0235788}" destId="{49864194-9157-4EA4-9FB4-2CEBE1DC8B7D}" srcOrd="0" destOrd="0" presId="urn:microsoft.com/office/officeart/2005/8/layout/process5"/>
    <dgm:cxn modelId="{D6258110-8081-4887-808B-D1C45AA98033}" type="presOf" srcId="{EFB8BEB4-EFD1-447D-8480-3357BCFD2E1F}" destId="{CE108274-161D-43EA-B2A1-41EC3B83981D}" srcOrd="1" destOrd="0" presId="urn:microsoft.com/office/officeart/2005/8/layout/process5"/>
    <dgm:cxn modelId="{14C4CAD8-254B-4E49-8744-36B135747AF8}" type="presOf" srcId="{EFB8BEB4-EFD1-447D-8480-3357BCFD2E1F}" destId="{ED7C9017-DD70-4C92-92E5-F022C960438A}" srcOrd="0" destOrd="0" presId="urn:microsoft.com/office/officeart/2005/8/layout/process5"/>
    <dgm:cxn modelId="{F63F7CA5-A747-4589-A579-EC8A6FE0474A}" type="presOf" srcId="{5B960CDC-561F-4546-A002-92CA4FD144A5}" destId="{35CC2D12-66BB-490D-8A42-BA01FEE7EB47}" srcOrd="1" destOrd="0" presId="urn:microsoft.com/office/officeart/2005/8/layout/process5"/>
    <dgm:cxn modelId="{44E0C759-E305-481E-A3A3-5224583F078E}" type="presOf" srcId="{7A16CB83-E1A4-4F80-A5D8-F7219743156A}" destId="{4C2B33AC-A9A3-419F-B445-FEEEF00D61BA}" srcOrd="1" destOrd="0" presId="urn:microsoft.com/office/officeart/2005/8/layout/process5"/>
    <dgm:cxn modelId="{EC2D305E-30CF-4A4A-A84E-FAB24004D83D}" type="presOf" srcId="{56DA8A06-382B-44E1-B162-04DF3C0CD25B}" destId="{3244DA0C-F46E-4462-8CD7-D42FB529FAE8}" srcOrd="0" destOrd="0" presId="urn:microsoft.com/office/officeart/2005/8/layout/process5"/>
    <dgm:cxn modelId="{550E890C-99EC-490F-89B6-6A84DAA2A6E9}" srcId="{06F022B5-D2FF-45C7-B124-7026F0235788}" destId="{294E3A13-9687-407D-9152-E6E712DFB354}" srcOrd="2" destOrd="0" parTransId="{07C491D3-9B07-433F-BE87-85C79A52E2AD}" sibTransId="{14FCB465-32F3-4E72-8C3A-4DE1B7DDB54A}"/>
    <dgm:cxn modelId="{3053F3CA-5D6A-4DBD-874A-6DAF9BB88DFB}" type="presOf" srcId="{C6A3C70F-1C3B-491A-87D3-C17903B17A8F}" destId="{5CE04B16-50D5-4A48-A6D8-9B8779D50992}" srcOrd="0" destOrd="0" presId="urn:microsoft.com/office/officeart/2005/8/layout/process5"/>
    <dgm:cxn modelId="{D58F6DFD-AF9B-49BE-ACE1-B461B7E417A6}" type="presParOf" srcId="{49864194-9157-4EA4-9FB4-2CEBE1DC8B7D}" destId="{772AB2B1-2621-4920-BD03-F901571CD353}" srcOrd="0" destOrd="0" presId="urn:microsoft.com/office/officeart/2005/8/layout/process5"/>
    <dgm:cxn modelId="{740D8034-0D11-4DA1-A36B-BA61F391FCDB}" type="presParOf" srcId="{49864194-9157-4EA4-9FB4-2CEBE1DC8B7D}" destId="{1AA5CBB8-108D-4424-9274-3A823E9B9044}" srcOrd="1" destOrd="0" presId="urn:microsoft.com/office/officeart/2005/8/layout/process5"/>
    <dgm:cxn modelId="{606DB3FB-D547-4DC6-8693-DD9227F56C95}" type="presParOf" srcId="{1AA5CBB8-108D-4424-9274-3A823E9B9044}" destId="{16DF54CC-A9B1-42C7-8E17-F72D70E258AF}" srcOrd="0" destOrd="0" presId="urn:microsoft.com/office/officeart/2005/8/layout/process5"/>
    <dgm:cxn modelId="{7E5D0B0A-0D4D-49D0-B0A7-A88C9567BCBE}" type="presParOf" srcId="{49864194-9157-4EA4-9FB4-2CEBE1DC8B7D}" destId="{2763DAE6-ECB9-40D4-9285-E22AF6293FEE}" srcOrd="2" destOrd="0" presId="urn:microsoft.com/office/officeart/2005/8/layout/process5"/>
    <dgm:cxn modelId="{D2829AA2-E59D-4F58-AD9E-8038087E2FE1}" type="presParOf" srcId="{49864194-9157-4EA4-9FB4-2CEBE1DC8B7D}" destId="{3244DA0C-F46E-4462-8CD7-D42FB529FAE8}" srcOrd="3" destOrd="0" presId="urn:microsoft.com/office/officeart/2005/8/layout/process5"/>
    <dgm:cxn modelId="{158978F7-CA9F-467B-8407-A32CF40E9EA0}" type="presParOf" srcId="{3244DA0C-F46E-4462-8CD7-D42FB529FAE8}" destId="{AE8AE07A-EB6E-48B4-BB81-12D1523DA3EB}" srcOrd="0" destOrd="0" presId="urn:microsoft.com/office/officeart/2005/8/layout/process5"/>
    <dgm:cxn modelId="{E3520524-7009-4286-A03A-59DB1002EF46}" type="presParOf" srcId="{49864194-9157-4EA4-9FB4-2CEBE1DC8B7D}" destId="{B5EB4D47-9E6C-497C-A532-5BCECEEA22D0}" srcOrd="4" destOrd="0" presId="urn:microsoft.com/office/officeart/2005/8/layout/process5"/>
    <dgm:cxn modelId="{8CD95B14-93CC-4844-A1E9-BDFFB7D9B747}" type="presParOf" srcId="{49864194-9157-4EA4-9FB4-2CEBE1DC8B7D}" destId="{8C272014-776F-4E64-8077-748F7E13F181}" srcOrd="5" destOrd="0" presId="urn:microsoft.com/office/officeart/2005/8/layout/process5"/>
    <dgm:cxn modelId="{0BED4A92-7448-45D0-9A4E-7213689F61F3}" type="presParOf" srcId="{8C272014-776F-4E64-8077-748F7E13F181}" destId="{1C504D9D-A11E-4045-943B-3EB2BCEC3AD7}" srcOrd="0" destOrd="0" presId="urn:microsoft.com/office/officeart/2005/8/layout/process5"/>
    <dgm:cxn modelId="{D40D6940-46FC-4046-954C-3EE1A853B0E5}" type="presParOf" srcId="{49864194-9157-4EA4-9FB4-2CEBE1DC8B7D}" destId="{445AB44B-BFF9-469C-9695-B4CA3A3F71A7}" srcOrd="6" destOrd="0" presId="urn:microsoft.com/office/officeart/2005/8/layout/process5"/>
    <dgm:cxn modelId="{99A97B6F-AF00-455C-945A-27A32CEF24A5}" type="presParOf" srcId="{49864194-9157-4EA4-9FB4-2CEBE1DC8B7D}" destId="{091722A6-4DFD-4655-9ECB-81FCF4FFA672}" srcOrd="7" destOrd="0" presId="urn:microsoft.com/office/officeart/2005/8/layout/process5"/>
    <dgm:cxn modelId="{C5CB6181-F760-4BFB-A90F-9367301AA5AA}" type="presParOf" srcId="{091722A6-4DFD-4655-9ECB-81FCF4FFA672}" destId="{35CC2D12-66BB-490D-8A42-BA01FEE7EB47}" srcOrd="0" destOrd="0" presId="urn:microsoft.com/office/officeart/2005/8/layout/process5"/>
    <dgm:cxn modelId="{A9DAB3A7-8739-4126-931B-A6712B23CBB0}" type="presParOf" srcId="{49864194-9157-4EA4-9FB4-2CEBE1DC8B7D}" destId="{5CE04B16-50D5-4A48-A6D8-9B8779D50992}" srcOrd="8" destOrd="0" presId="urn:microsoft.com/office/officeart/2005/8/layout/process5"/>
    <dgm:cxn modelId="{BF5A8F49-52B5-43F3-AA9D-07BD915898D9}" type="presParOf" srcId="{49864194-9157-4EA4-9FB4-2CEBE1DC8B7D}" destId="{ED7C9017-DD70-4C92-92E5-F022C960438A}" srcOrd="9" destOrd="0" presId="urn:microsoft.com/office/officeart/2005/8/layout/process5"/>
    <dgm:cxn modelId="{346AA42D-409F-4E08-920A-F498AC2F3687}" type="presParOf" srcId="{ED7C9017-DD70-4C92-92E5-F022C960438A}" destId="{CE108274-161D-43EA-B2A1-41EC3B83981D}" srcOrd="0" destOrd="0" presId="urn:microsoft.com/office/officeart/2005/8/layout/process5"/>
    <dgm:cxn modelId="{34D77C3C-DDFA-418F-B0C3-7DA686AF0001}" type="presParOf" srcId="{49864194-9157-4EA4-9FB4-2CEBE1DC8B7D}" destId="{256A9241-387B-40C3-AA64-BE6B2A3BC846}" srcOrd="10" destOrd="0" presId="urn:microsoft.com/office/officeart/2005/8/layout/process5"/>
    <dgm:cxn modelId="{F4CEF70C-CDE2-4D6D-A6ED-7E2925B8585C}" type="presParOf" srcId="{49864194-9157-4EA4-9FB4-2CEBE1DC8B7D}" destId="{0C7009DE-32EA-403F-901C-7BB0BE1EE239}" srcOrd="11" destOrd="0" presId="urn:microsoft.com/office/officeart/2005/8/layout/process5"/>
    <dgm:cxn modelId="{2A5751EC-D149-4D1C-960B-DCE008FEEA02}" type="presParOf" srcId="{0C7009DE-32EA-403F-901C-7BB0BE1EE239}" destId="{4C2B33AC-A9A3-419F-B445-FEEEF00D61BA}" srcOrd="0" destOrd="0" presId="urn:microsoft.com/office/officeart/2005/8/layout/process5"/>
    <dgm:cxn modelId="{768662D1-6DCC-4DE4-91D8-2339226AE394}" type="presParOf" srcId="{49864194-9157-4EA4-9FB4-2CEBE1DC8B7D}" destId="{B572500D-7CA5-4C24-8218-6A412CAADB16}" srcOrd="12" destOrd="0" presId="urn:microsoft.com/office/officeart/2005/8/layout/process5"/>
    <dgm:cxn modelId="{CAE896B8-3AC1-4574-99E8-B54CF515E2A5}" type="presParOf" srcId="{49864194-9157-4EA4-9FB4-2CEBE1DC8B7D}" destId="{35F09EA8-25ED-49A6-96E1-1B03B93E12B2}" srcOrd="13" destOrd="0" presId="urn:microsoft.com/office/officeart/2005/8/layout/process5"/>
    <dgm:cxn modelId="{0EF63CD8-C427-4783-B4B0-5902001A6A24}" type="presParOf" srcId="{35F09EA8-25ED-49A6-96E1-1B03B93E12B2}" destId="{3FE1ECBF-F3BB-4302-9778-8799EAAB1A9F}" srcOrd="0" destOrd="0" presId="urn:microsoft.com/office/officeart/2005/8/layout/process5"/>
    <dgm:cxn modelId="{C7A75558-8E8F-44F2-9F29-C7C60E4AFB08}" type="presParOf" srcId="{49864194-9157-4EA4-9FB4-2CEBE1DC8B7D}" destId="{E46EB4D1-1838-4EE5-A230-33958521BF33}" srcOrd="14"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F022B5-D2FF-45C7-B124-7026F0235788}"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4388105F-82E2-4EC5-8E3E-CD28D7AAFCB5}">
      <dgm:prSet phldrT="[Text]"/>
      <dgm:spPr/>
      <dgm:t>
        <a:bodyPr/>
        <a:lstStyle/>
        <a:p>
          <a:r>
            <a:rPr lang="en-US" dirty="0" smtClean="0"/>
            <a:t>Complete Course Credits</a:t>
          </a:r>
          <a:endParaRPr lang="en-US" dirty="0"/>
        </a:p>
      </dgm:t>
    </dgm:pt>
    <dgm:pt modelId="{F77F781F-39A7-4319-B07A-40625977223E}" type="parTrans" cxnId="{2D6C8E08-9069-4F41-938C-39123264175C}">
      <dgm:prSet/>
      <dgm:spPr/>
      <dgm:t>
        <a:bodyPr/>
        <a:lstStyle/>
        <a:p>
          <a:endParaRPr lang="en-US"/>
        </a:p>
      </dgm:t>
    </dgm:pt>
    <dgm:pt modelId="{00AB7AEC-3C46-4C01-B5B2-EE790C3D3668}" type="sibTrans" cxnId="{2D6C8E08-9069-4F41-938C-39123264175C}">
      <dgm:prSet/>
      <dgm:spPr/>
      <dgm:t>
        <a:bodyPr/>
        <a:lstStyle/>
        <a:p>
          <a:endParaRPr lang="en-US"/>
        </a:p>
      </dgm:t>
    </dgm:pt>
    <dgm:pt modelId="{9F0E28B9-4A69-4C84-8606-1125D4FB919A}">
      <dgm:prSet phldrT="[Text]"/>
      <dgm:spPr/>
      <dgm:t>
        <a:bodyPr/>
        <a:lstStyle/>
        <a:p>
          <a:r>
            <a:rPr lang="en-US" dirty="0" smtClean="0"/>
            <a:t>Complete Thesis Credits</a:t>
          </a:r>
          <a:endParaRPr lang="en-US" dirty="0"/>
        </a:p>
      </dgm:t>
    </dgm:pt>
    <dgm:pt modelId="{EBB7CA7E-09F4-4C16-9492-FAD30DCBEB31}" type="parTrans" cxnId="{68638E09-7FF7-44CE-B40D-9D45450D7939}">
      <dgm:prSet/>
      <dgm:spPr/>
      <dgm:t>
        <a:bodyPr/>
        <a:lstStyle/>
        <a:p>
          <a:endParaRPr lang="en-US"/>
        </a:p>
      </dgm:t>
    </dgm:pt>
    <dgm:pt modelId="{56DA8A06-382B-44E1-B162-04DF3C0CD25B}" type="sibTrans" cxnId="{68638E09-7FF7-44CE-B40D-9D45450D7939}">
      <dgm:prSet/>
      <dgm:spPr/>
      <dgm:t>
        <a:bodyPr/>
        <a:lstStyle/>
        <a:p>
          <a:endParaRPr lang="en-US"/>
        </a:p>
      </dgm:t>
    </dgm:pt>
    <dgm:pt modelId="{294E3A13-9687-407D-9152-E6E712DFB354}">
      <dgm:prSet phldrT="[Text]"/>
      <dgm:spPr/>
      <dgm:t>
        <a:bodyPr/>
        <a:lstStyle/>
        <a:p>
          <a:r>
            <a:rPr lang="en-US" dirty="0" smtClean="0"/>
            <a:t>Proposal Presentation</a:t>
          </a:r>
          <a:endParaRPr lang="en-US" dirty="0"/>
        </a:p>
      </dgm:t>
    </dgm:pt>
    <dgm:pt modelId="{07C491D3-9B07-433F-BE87-85C79A52E2AD}" type="parTrans" cxnId="{550E890C-99EC-490F-89B6-6A84DAA2A6E9}">
      <dgm:prSet/>
      <dgm:spPr/>
      <dgm:t>
        <a:bodyPr/>
        <a:lstStyle/>
        <a:p>
          <a:endParaRPr lang="en-US"/>
        </a:p>
      </dgm:t>
    </dgm:pt>
    <dgm:pt modelId="{14FCB465-32F3-4E72-8C3A-4DE1B7DDB54A}" type="sibTrans" cxnId="{550E890C-99EC-490F-89B6-6A84DAA2A6E9}">
      <dgm:prSet/>
      <dgm:spPr/>
      <dgm:t>
        <a:bodyPr/>
        <a:lstStyle/>
        <a:p>
          <a:endParaRPr lang="en-US"/>
        </a:p>
      </dgm:t>
    </dgm:pt>
    <dgm:pt modelId="{F9921B7A-E26E-4235-A11A-32AF3199434F}">
      <dgm:prSet phldrT="[Text]"/>
      <dgm:spPr/>
      <dgm:t>
        <a:bodyPr/>
        <a:lstStyle/>
        <a:p>
          <a:r>
            <a:rPr lang="en-US" dirty="0" smtClean="0"/>
            <a:t>Proposal Passed</a:t>
          </a:r>
          <a:endParaRPr lang="en-US" dirty="0"/>
        </a:p>
      </dgm:t>
    </dgm:pt>
    <dgm:pt modelId="{6375BFEC-1FD8-41C2-A077-13640E43D460}" type="parTrans" cxnId="{176F7C45-6098-4F15-ADBC-7630C63983F7}">
      <dgm:prSet/>
      <dgm:spPr/>
      <dgm:t>
        <a:bodyPr/>
        <a:lstStyle/>
        <a:p>
          <a:endParaRPr lang="en-US"/>
        </a:p>
      </dgm:t>
    </dgm:pt>
    <dgm:pt modelId="{5B960CDC-561F-4546-A002-92CA4FD144A5}" type="sibTrans" cxnId="{176F7C45-6098-4F15-ADBC-7630C63983F7}">
      <dgm:prSet/>
      <dgm:spPr/>
      <dgm:t>
        <a:bodyPr/>
        <a:lstStyle/>
        <a:p>
          <a:endParaRPr lang="en-US"/>
        </a:p>
      </dgm:t>
    </dgm:pt>
    <dgm:pt modelId="{4DB2BFA1-D5B5-4559-BF04-BFAA10CE2A26}">
      <dgm:prSet phldrT="[Text]"/>
      <dgm:spPr/>
      <dgm:t>
        <a:bodyPr/>
        <a:lstStyle/>
        <a:p>
          <a:r>
            <a:rPr lang="en-US" dirty="0" err="1" smtClean="0"/>
            <a:t>Defence</a:t>
          </a:r>
          <a:endParaRPr lang="en-US" dirty="0"/>
        </a:p>
      </dgm:t>
    </dgm:pt>
    <dgm:pt modelId="{2F329DC5-C7BD-4E9B-B869-2EBEC974BDEA}" type="parTrans" cxnId="{8D231210-C1F2-4B85-AEF0-68B6E7DFCB67}">
      <dgm:prSet/>
      <dgm:spPr/>
      <dgm:t>
        <a:bodyPr/>
        <a:lstStyle/>
        <a:p>
          <a:endParaRPr lang="en-US"/>
        </a:p>
      </dgm:t>
    </dgm:pt>
    <dgm:pt modelId="{373AD15D-D2B1-4C33-BD63-BDCD4F06A0E3}" type="sibTrans" cxnId="{8D231210-C1F2-4B85-AEF0-68B6E7DFCB67}">
      <dgm:prSet/>
      <dgm:spPr/>
      <dgm:t>
        <a:bodyPr/>
        <a:lstStyle/>
        <a:p>
          <a:endParaRPr lang="en-US"/>
        </a:p>
      </dgm:t>
    </dgm:pt>
    <dgm:pt modelId="{C6A3C70F-1C3B-491A-87D3-C17903B17A8F}">
      <dgm:prSet phldrT="[Text]"/>
      <dgm:spPr/>
      <dgm:t>
        <a:bodyPr/>
        <a:lstStyle/>
        <a:p>
          <a:r>
            <a:rPr lang="en-US" dirty="0" smtClean="0"/>
            <a:t>BoE</a:t>
          </a:r>
        </a:p>
        <a:p>
          <a:r>
            <a:rPr lang="en-US" dirty="0" smtClean="0"/>
            <a:t>(</a:t>
          </a:r>
          <a:r>
            <a:rPr lang="en-US" dirty="0" err="1" smtClean="0"/>
            <a:t>Sv</a:t>
          </a:r>
          <a:r>
            <a:rPr lang="en-US" dirty="0" smtClean="0"/>
            <a:t>, 2 </a:t>
          </a:r>
          <a:r>
            <a:rPr lang="en-US" dirty="0" err="1" smtClean="0"/>
            <a:t>Int</a:t>
          </a:r>
          <a:r>
            <a:rPr lang="en-US" dirty="0" smtClean="0"/>
            <a:t> or (1 </a:t>
          </a:r>
          <a:r>
            <a:rPr lang="en-US" dirty="0" err="1" smtClean="0"/>
            <a:t>Int</a:t>
          </a:r>
          <a:r>
            <a:rPr lang="en-US" dirty="0" smtClean="0"/>
            <a:t> + 1 Ext)) </a:t>
          </a:r>
          <a:endParaRPr lang="en-US" dirty="0"/>
        </a:p>
      </dgm:t>
    </dgm:pt>
    <dgm:pt modelId="{2564A028-8967-45C8-9101-494F8CE9F18C}" type="parTrans" cxnId="{A8BE3A69-909A-4121-A603-7064D0E923EF}">
      <dgm:prSet/>
      <dgm:spPr/>
      <dgm:t>
        <a:bodyPr/>
        <a:lstStyle/>
        <a:p>
          <a:endParaRPr lang="en-US"/>
        </a:p>
      </dgm:t>
    </dgm:pt>
    <dgm:pt modelId="{EFB8BEB4-EFD1-447D-8480-3357BCFD2E1F}" type="sibTrans" cxnId="{A8BE3A69-909A-4121-A603-7064D0E923EF}">
      <dgm:prSet/>
      <dgm:spPr/>
      <dgm:t>
        <a:bodyPr/>
        <a:lstStyle/>
        <a:p>
          <a:endParaRPr lang="en-US"/>
        </a:p>
      </dgm:t>
    </dgm:pt>
    <dgm:pt modelId="{9F5C9230-590E-49C6-905D-E733A78F0DF5}">
      <dgm:prSet phldrT="[Text]"/>
      <dgm:spPr/>
      <dgm:t>
        <a:bodyPr/>
        <a:lstStyle/>
        <a:p>
          <a:r>
            <a:rPr lang="en-US" dirty="0" smtClean="0"/>
            <a:t>Result Publication</a:t>
          </a:r>
          <a:endParaRPr lang="en-US" dirty="0"/>
        </a:p>
      </dgm:t>
    </dgm:pt>
    <dgm:pt modelId="{4645851D-5FC5-44D8-AAA8-5231118A88C4}" type="parTrans" cxnId="{960F7ABB-41F7-4D95-974A-AAD1DFD009C9}">
      <dgm:prSet/>
      <dgm:spPr/>
      <dgm:t>
        <a:bodyPr/>
        <a:lstStyle/>
        <a:p>
          <a:endParaRPr lang="en-US"/>
        </a:p>
      </dgm:t>
    </dgm:pt>
    <dgm:pt modelId="{BF7E3688-71FF-41B0-816B-B2ADF4A136F4}" type="sibTrans" cxnId="{960F7ABB-41F7-4D95-974A-AAD1DFD009C9}">
      <dgm:prSet/>
      <dgm:spPr/>
      <dgm:t>
        <a:bodyPr/>
        <a:lstStyle/>
        <a:p>
          <a:endParaRPr lang="en-US"/>
        </a:p>
      </dgm:t>
    </dgm:pt>
    <dgm:pt modelId="{49864194-9157-4EA4-9FB4-2CEBE1DC8B7D}" type="pres">
      <dgm:prSet presAssocID="{06F022B5-D2FF-45C7-B124-7026F0235788}" presName="diagram" presStyleCnt="0">
        <dgm:presLayoutVars>
          <dgm:dir/>
          <dgm:resizeHandles val="exact"/>
        </dgm:presLayoutVars>
      </dgm:prSet>
      <dgm:spPr/>
      <dgm:t>
        <a:bodyPr/>
        <a:lstStyle/>
        <a:p>
          <a:endParaRPr lang="en-US"/>
        </a:p>
      </dgm:t>
    </dgm:pt>
    <dgm:pt modelId="{772AB2B1-2621-4920-BD03-F901571CD353}" type="pres">
      <dgm:prSet presAssocID="{4388105F-82E2-4EC5-8E3E-CD28D7AAFCB5}" presName="node" presStyleLbl="node1" presStyleIdx="0" presStyleCnt="7">
        <dgm:presLayoutVars>
          <dgm:bulletEnabled val="1"/>
        </dgm:presLayoutVars>
      </dgm:prSet>
      <dgm:spPr/>
      <dgm:t>
        <a:bodyPr/>
        <a:lstStyle/>
        <a:p>
          <a:endParaRPr lang="en-US"/>
        </a:p>
      </dgm:t>
    </dgm:pt>
    <dgm:pt modelId="{1AA5CBB8-108D-4424-9274-3A823E9B9044}" type="pres">
      <dgm:prSet presAssocID="{00AB7AEC-3C46-4C01-B5B2-EE790C3D3668}" presName="sibTrans" presStyleLbl="sibTrans2D1" presStyleIdx="0" presStyleCnt="6"/>
      <dgm:spPr/>
      <dgm:t>
        <a:bodyPr/>
        <a:lstStyle/>
        <a:p>
          <a:endParaRPr lang="en-US"/>
        </a:p>
      </dgm:t>
    </dgm:pt>
    <dgm:pt modelId="{16DF54CC-A9B1-42C7-8E17-F72D70E258AF}" type="pres">
      <dgm:prSet presAssocID="{00AB7AEC-3C46-4C01-B5B2-EE790C3D3668}" presName="connectorText" presStyleLbl="sibTrans2D1" presStyleIdx="0" presStyleCnt="6"/>
      <dgm:spPr/>
      <dgm:t>
        <a:bodyPr/>
        <a:lstStyle/>
        <a:p>
          <a:endParaRPr lang="en-US"/>
        </a:p>
      </dgm:t>
    </dgm:pt>
    <dgm:pt modelId="{2763DAE6-ECB9-40D4-9285-E22AF6293FEE}" type="pres">
      <dgm:prSet presAssocID="{9F0E28B9-4A69-4C84-8606-1125D4FB919A}" presName="node" presStyleLbl="node1" presStyleIdx="1" presStyleCnt="7">
        <dgm:presLayoutVars>
          <dgm:bulletEnabled val="1"/>
        </dgm:presLayoutVars>
      </dgm:prSet>
      <dgm:spPr/>
      <dgm:t>
        <a:bodyPr/>
        <a:lstStyle/>
        <a:p>
          <a:endParaRPr lang="en-US"/>
        </a:p>
      </dgm:t>
    </dgm:pt>
    <dgm:pt modelId="{3244DA0C-F46E-4462-8CD7-D42FB529FAE8}" type="pres">
      <dgm:prSet presAssocID="{56DA8A06-382B-44E1-B162-04DF3C0CD25B}" presName="sibTrans" presStyleLbl="sibTrans2D1" presStyleIdx="1" presStyleCnt="6"/>
      <dgm:spPr/>
      <dgm:t>
        <a:bodyPr/>
        <a:lstStyle/>
        <a:p>
          <a:endParaRPr lang="en-US"/>
        </a:p>
      </dgm:t>
    </dgm:pt>
    <dgm:pt modelId="{AE8AE07A-EB6E-48B4-BB81-12D1523DA3EB}" type="pres">
      <dgm:prSet presAssocID="{56DA8A06-382B-44E1-B162-04DF3C0CD25B}" presName="connectorText" presStyleLbl="sibTrans2D1" presStyleIdx="1" presStyleCnt="6"/>
      <dgm:spPr/>
      <dgm:t>
        <a:bodyPr/>
        <a:lstStyle/>
        <a:p>
          <a:endParaRPr lang="en-US"/>
        </a:p>
      </dgm:t>
    </dgm:pt>
    <dgm:pt modelId="{B5EB4D47-9E6C-497C-A532-5BCECEEA22D0}" type="pres">
      <dgm:prSet presAssocID="{294E3A13-9687-407D-9152-E6E712DFB354}" presName="node" presStyleLbl="node1" presStyleIdx="2" presStyleCnt="7">
        <dgm:presLayoutVars>
          <dgm:bulletEnabled val="1"/>
        </dgm:presLayoutVars>
      </dgm:prSet>
      <dgm:spPr/>
      <dgm:t>
        <a:bodyPr/>
        <a:lstStyle/>
        <a:p>
          <a:endParaRPr lang="en-US"/>
        </a:p>
      </dgm:t>
    </dgm:pt>
    <dgm:pt modelId="{8C272014-776F-4E64-8077-748F7E13F181}" type="pres">
      <dgm:prSet presAssocID="{14FCB465-32F3-4E72-8C3A-4DE1B7DDB54A}" presName="sibTrans" presStyleLbl="sibTrans2D1" presStyleIdx="2" presStyleCnt="6"/>
      <dgm:spPr/>
      <dgm:t>
        <a:bodyPr/>
        <a:lstStyle/>
        <a:p>
          <a:endParaRPr lang="en-US"/>
        </a:p>
      </dgm:t>
    </dgm:pt>
    <dgm:pt modelId="{1C504D9D-A11E-4045-943B-3EB2BCEC3AD7}" type="pres">
      <dgm:prSet presAssocID="{14FCB465-32F3-4E72-8C3A-4DE1B7DDB54A}" presName="connectorText" presStyleLbl="sibTrans2D1" presStyleIdx="2" presStyleCnt="6"/>
      <dgm:spPr/>
      <dgm:t>
        <a:bodyPr/>
        <a:lstStyle/>
        <a:p>
          <a:endParaRPr lang="en-US"/>
        </a:p>
      </dgm:t>
    </dgm:pt>
    <dgm:pt modelId="{445AB44B-BFF9-469C-9695-B4CA3A3F71A7}" type="pres">
      <dgm:prSet presAssocID="{F9921B7A-E26E-4235-A11A-32AF3199434F}" presName="node" presStyleLbl="node1" presStyleIdx="3" presStyleCnt="7">
        <dgm:presLayoutVars>
          <dgm:bulletEnabled val="1"/>
        </dgm:presLayoutVars>
      </dgm:prSet>
      <dgm:spPr/>
      <dgm:t>
        <a:bodyPr/>
        <a:lstStyle/>
        <a:p>
          <a:endParaRPr lang="en-US"/>
        </a:p>
      </dgm:t>
    </dgm:pt>
    <dgm:pt modelId="{091722A6-4DFD-4655-9ECB-81FCF4FFA672}" type="pres">
      <dgm:prSet presAssocID="{5B960CDC-561F-4546-A002-92CA4FD144A5}" presName="sibTrans" presStyleLbl="sibTrans2D1" presStyleIdx="3" presStyleCnt="6"/>
      <dgm:spPr/>
      <dgm:t>
        <a:bodyPr/>
        <a:lstStyle/>
        <a:p>
          <a:endParaRPr lang="en-US"/>
        </a:p>
      </dgm:t>
    </dgm:pt>
    <dgm:pt modelId="{35CC2D12-66BB-490D-8A42-BA01FEE7EB47}" type="pres">
      <dgm:prSet presAssocID="{5B960CDC-561F-4546-A002-92CA4FD144A5}" presName="connectorText" presStyleLbl="sibTrans2D1" presStyleIdx="3" presStyleCnt="6"/>
      <dgm:spPr/>
      <dgm:t>
        <a:bodyPr/>
        <a:lstStyle/>
        <a:p>
          <a:endParaRPr lang="en-US"/>
        </a:p>
      </dgm:t>
    </dgm:pt>
    <dgm:pt modelId="{5CE04B16-50D5-4A48-A6D8-9B8779D50992}" type="pres">
      <dgm:prSet presAssocID="{C6A3C70F-1C3B-491A-87D3-C17903B17A8F}" presName="node" presStyleLbl="node1" presStyleIdx="4" presStyleCnt="7">
        <dgm:presLayoutVars>
          <dgm:bulletEnabled val="1"/>
        </dgm:presLayoutVars>
      </dgm:prSet>
      <dgm:spPr/>
      <dgm:t>
        <a:bodyPr/>
        <a:lstStyle/>
        <a:p>
          <a:endParaRPr lang="en-US"/>
        </a:p>
      </dgm:t>
    </dgm:pt>
    <dgm:pt modelId="{ED7C9017-DD70-4C92-92E5-F022C960438A}" type="pres">
      <dgm:prSet presAssocID="{EFB8BEB4-EFD1-447D-8480-3357BCFD2E1F}" presName="sibTrans" presStyleLbl="sibTrans2D1" presStyleIdx="4" presStyleCnt="6"/>
      <dgm:spPr/>
      <dgm:t>
        <a:bodyPr/>
        <a:lstStyle/>
        <a:p>
          <a:endParaRPr lang="en-US"/>
        </a:p>
      </dgm:t>
    </dgm:pt>
    <dgm:pt modelId="{CE108274-161D-43EA-B2A1-41EC3B83981D}" type="pres">
      <dgm:prSet presAssocID="{EFB8BEB4-EFD1-447D-8480-3357BCFD2E1F}" presName="connectorText" presStyleLbl="sibTrans2D1" presStyleIdx="4" presStyleCnt="6"/>
      <dgm:spPr/>
      <dgm:t>
        <a:bodyPr/>
        <a:lstStyle/>
        <a:p>
          <a:endParaRPr lang="en-US"/>
        </a:p>
      </dgm:t>
    </dgm:pt>
    <dgm:pt modelId="{B572500D-7CA5-4C24-8218-6A412CAADB16}" type="pres">
      <dgm:prSet presAssocID="{4DB2BFA1-D5B5-4559-BF04-BFAA10CE2A26}" presName="node" presStyleLbl="node1" presStyleIdx="5" presStyleCnt="7">
        <dgm:presLayoutVars>
          <dgm:bulletEnabled val="1"/>
        </dgm:presLayoutVars>
      </dgm:prSet>
      <dgm:spPr/>
      <dgm:t>
        <a:bodyPr/>
        <a:lstStyle/>
        <a:p>
          <a:endParaRPr lang="en-US"/>
        </a:p>
      </dgm:t>
    </dgm:pt>
    <dgm:pt modelId="{35F09EA8-25ED-49A6-96E1-1B03B93E12B2}" type="pres">
      <dgm:prSet presAssocID="{373AD15D-D2B1-4C33-BD63-BDCD4F06A0E3}" presName="sibTrans" presStyleLbl="sibTrans2D1" presStyleIdx="5" presStyleCnt="6"/>
      <dgm:spPr/>
      <dgm:t>
        <a:bodyPr/>
        <a:lstStyle/>
        <a:p>
          <a:endParaRPr lang="en-US"/>
        </a:p>
      </dgm:t>
    </dgm:pt>
    <dgm:pt modelId="{3FE1ECBF-F3BB-4302-9778-8799EAAB1A9F}" type="pres">
      <dgm:prSet presAssocID="{373AD15D-D2B1-4C33-BD63-BDCD4F06A0E3}" presName="connectorText" presStyleLbl="sibTrans2D1" presStyleIdx="5" presStyleCnt="6"/>
      <dgm:spPr/>
      <dgm:t>
        <a:bodyPr/>
        <a:lstStyle/>
        <a:p>
          <a:endParaRPr lang="en-US"/>
        </a:p>
      </dgm:t>
    </dgm:pt>
    <dgm:pt modelId="{E46EB4D1-1838-4EE5-A230-33958521BF33}" type="pres">
      <dgm:prSet presAssocID="{9F5C9230-590E-49C6-905D-E733A78F0DF5}" presName="node" presStyleLbl="node1" presStyleIdx="6" presStyleCnt="7">
        <dgm:presLayoutVars>
          <dgm:bulletEnabled val="1"/>
        </dgm:presLayoutVars>
      </dgm:prSet>
      <dgm:spPr/>
      <dgm:t>
        <a:bodyPr/>
        <a:lstStyle/>
        <a:p>
          <a:endParaRPr lang="en-US"/>
        </a:p>
      </dgm:t>
    </dgm:pt>
  </dgm:ptLst>
  <dgm:cxnLst>
    <dgm:cxn modelId="{DABB9305-B8F2-4A2A-85E0-BC718ECB4D6E}" type="presOf" srcId="{F9921B7A-E26E-4235-A11A-32AF3199434F}" destId="{445AB44B-BFF9-469C-9695-B4CA3A3F71A7}" srcOrd="0" destOrd="0" presId="urn:microsoft.com/office/officeart/2005/8/layout/process5"/>
    <dgm:cxn modelId="{0529C12A-B772-4C61-9A01-0DB154889C3C}" type="presOf" srcId="{4388105F-82E2-4EC5-8E3E-CD28D7AAFCB5}" destId="{772AB2B1-2621-4920-BD03-F901571CD353}" srcOrd="0" destOrd="0" presId="urn:microsoft.com/office/officeart/2005/8/layout/process5"/>
    <dgm:cxn modelId="{43909010-2048-495C-90F8-7208FDEF39CA}" type="presOf" srcId="{5B960CDC-561F-4546-A002-92CA4FD144A5}" destId="{091722A6-4DFD-4655-9ECB-81FCF4FFA672}" srcOrd="0" destOrd="0" presId="urn:microsoft.com/office/officeart/2005/8/layout/process5"/>
    <dgm:cxn modelId="{2D6C8E08-9069-4F41-938C-39123264175C}" srcId="{06F022B5-D2FF-45C7-B124-7026F0235788}" destId="{4388105F-82E2-4EC5-8E3E-CD28D7AAFCB5}" srcOrd="0" destOrd="0" parTransId="{F77F781F-39A7-4319-B07A-40625977223E}" sibTransId="{00AB7AEC-3C46-4C01-B5B2-EE790C3D3668}"/>
    <dgm:cxn modelId="{68638E09-7FF7-44CE-B40D-9D45450D7939}" srcId="{06F022B5-D2FF-45C7-B124-7026F0235788}" destId="{9F0E28B9-4A69-4C84-8606-1125D4FB919A}" srcOrd="1" destOrd="0" parTransId="{EBB7CA7E-09F4-4C16-9492-FAD30DCBEB31}" sibTransId="{56DA8A06-382B-44E1-B162-04DF3C0CD25B}"/>
    <dgm:cxn modelId="{960F7ABB-41F7-4D95-974A-AAD1DFD009C9}" srcId="{06F022B5-D2FF-45C7-B124-7026F0235788}" destId="{9F5C9230-590E-49C6-905D-E733A78F0DF5}" srcOrd="6" destOrd="0" parTransId="{4645851D-5FC5-44D8-AAA8-5231118A88C4}" sibTransId="{BF7E3688-71FF-41B0-816B-B2ADF4A136F4}"/>
    <dgm:cxn modelId="{A8BE3A69-909A-4121-A603-7064D0E923EF}" srcId="{06F022B5-D2FF-45C7-B124-7026F0235788}" destId="{C6A3C70F-1C3B-491A-87D3-C17903B17A8F}" srcOrd="4" destOrd="0" parTransId="{2564A028-8967-45C8-9101-494F8CE9F18C}" sibTransId="{EFB8BEB4-EFD1-447D-8480-3357BCFD2E1F}"/>
    <dgm:cxn modelId="{E4D65D26-4128-4F36-9A4B-259ABC6D3AB8}" type="presOf" srcId="{56DA8A06-382B-44E1-B162-04DF3C0CD25B}" destId="{AE8AE07A-EB6E-48B4-BB81-12D1523DA3EB}" srcOrd="1" destOrd="0" presId="urn:microsoft.com/office/officeart/2005/8/layout/process5"/>
    <dgm:cxn modelId="{B9873938-25F9-410C-AF22-7AD850859F14}" type="presOf" srcId="{14FCB465-32F3-4E72-8C3A-4DE1B7DDB54A}" destId="{1C504D9D-A11E-4045-943B-3EB2BCEC3AD7}" srcOrd="1" destOrd="0" presId="urn:microsoft.com/office/officeart/2005/8/layout/process5"/>
    <dgm:cxn modelId="{8D231210-C1F2-4B85-AEF0-68B6E7DFCB67}" srcId="{06F022B5-D2FF-45C7-B124-7026F0235788}" destId="{4DB2BFA1-D5B5-4559-BF04-BFAA10CE2A26}" srcOrd="5" destOrd="0" parTransId="{2F329DC5-C7BD-4E9B-B869-2EBEC974BDEA}" sibTransId="{373AD15D-D2B1-4C33-BD63-BDCD4F06A0E3}"/>
    <dgm:cxn modelId="{176F7C45-6098-4F15-ADBC-7630C63983F7}" srcId="{06F022B5-D2FF-45C7-B124-7026F0235788}" destId="{F9921B7A-E26E-4235-A11A-32AF3199434F}" srcOrd="3" destOrd="0" parTransId="{6375BFEC-1FD8-41C2-A077-13640E43D460}" sibTransId="{5B960CDC-561F-4546-A002-92CA4FD144A5}"/>
    <dgm:cxn modelId="{DC47496F-AE18-42B8-8275-BCC60CEA7849}" type="presOf" srcId="{4DB2BFA1-D5B5-4559-BF04-BFAA10CE2A26}" destId="{B572500D-7CA5-4C24-8218-6A412CAADB16}" srcOrd="0" destOrd="0" presId="urn:microsoft.com/office/officeart/2005/8/layout/process5"/>
    <dgm:cxn modelId="{7ED3AE0F-A8F9-4F91-B0A8-E75438AF3800}" type="presOf" srcId="{294E3A13-9687-407D-9152-E6E712DFB354}" destId="{B5EB4D47-9E6C-497C-A532-5BCECEEA22D0}" srcOrd="0" destOrd="0" presId="urn:microsoft.com/office/officeart/2005/8/layout/process5"/>
    <dgm:cxn modelId="{613720FB-E702-4AD8-B9A0-35D33D1C0F95}" type="presOf" srcId="{373AD15D-D2B1-4C33-BD63-BDCD4F06A0E3}" destId="{35F09EA8-25ED-49A6-96E1-1B03B93E12B2}" srcOrd="0" destOrd="0" presId="urn:microsoft.com/office/officeart/2005/8/layout/process5"/>
    <dgm:cxn modelId="{8DAD1484-BF1E-4863-B0C3-FC6F95548381}" type="presOf" srcId="{00AB7AEC-3C46-4C01-B5B2-EE790C3D3668}" destId="{1AA5CBB8-108D-4424-9274-3A823E9B9044}" srcOrd="0" destOrd="0" presId="urn:microsoft.com/office/officeart/2005/8/layout/process5"/>
    <dgm:cxn modelId="{FFEF7039-EF2C-45C3-BFC2-536851AA1ED2}" type="presOf" srcId="{9F5C9230-590E-49C6-905D-E733A78F0DF5}" destId="{E46EB4D1-1838-4EE5-A230-33958521BF33}" srcOrd="0" destOrd="0" presId="urn:microsoft.com/office/officeart/2005/8/layout/process5"/>
    <dgm:cxn modelId="{216CADBC-75AD-475C-B90D-2AC30C819326}" type="presOf" srcId="{00AB7AEC-3C46-4C01-B5B2-EE790C3D3668}" destId="{16DF54CC-A9B1-42C7-8E17-F72D70E258AF}" srcOrd="1" destOrd="0" presId="urn:microsoft.com/office/officeart/2005/8/layout/process5"/>
    <dgm:cxn modelId="{125DB1CD-2F8B-40AC-9A8C-BE2B2972C9F7}" type="presOf" srcId="{373AD15D-D2B1-4C33-BD63-BDCD4F06A0E3}" destId="{3FE1ECBF-F3BB-4302-9778-8799EAAB1A9F}" srcOrd="1" destOrd="0" presId="urn:microsoft.com/office/officeart/2005/8/layout/process5"/>
    <dgm:cxn modelId="{92BC031E-A3B6-4282-BF30-292FA8844949}" type="presOf" srcId="{14FCB465-32F3-4E72-8C3A-4DE1B7DDB54A}" destId="{8C272014-776F-4E64-8077-748F7E13F181}" srcOrd="0" destOrd="0" presId="urn:microsoft.com/office/officeart/2005/8/layout/process5"/>
    <dgm:cxn modelId="{C13D98BD-64CC-44E0-B24F-C462AB737D04}" type="presOf" srcId="{9F0E28B9-4A69-4C84-8606-1125D4FB919A}" destId="{2763DAE6-ECB9-40D4-9285-E22AF6293FEE}" srcOrd="0" destOrd="0" presId="urn:microsoft.com/office/officeart/2005/8/layout/process5"/>
    <dgm:cxn modelId="{2CC6DD8E-899F-4323-81FA-694F4396C168}" type="presOf" srcId="{06F022B5-D2FF-45C7-B124-7026F0235788}" destId="{49864194-9157-4EA4-9FB4-2CEBE1DC8B7D}" srcOrd="0" destOrd="0" presId="urn:microsoft.com/office/officeart/2005/8/layout/process5"/>
    <dgm:cxn modelId="{D6258110-8081-4887-808B-D1C45AA98033}" type="presOf" srcId="{EFB8BEB4-EFD1-447D-8480-3357BCFD2E1F}" destId="{CE108274-161D-43EA-B2A1-41EC3B83981D}" srcOrd="1" destOrd="0" presId="urn:microsoft.com/office/officeart/2005/8/layout/process5"/>
    <dgm:cxn modelId="{14C4CAD8-254B-4E49-8744-36B135747AF8}" type="presOf" srcId="{EFB8BEB4-EFD1-447D-8480-3357BCFD2E1F}" destId="{ED7C9017-DD70-4C92-92E5-F022C960438A}" srcOrd="0" destOrd="0" presId="urn:microsoft.com/office/officeart/2005/8/layout/process5"/>
    <dgm:cxn modelId="{F63F7CA5-A747-4589-A579-EC8A6FE0474A}" type="presOf" srcId="{5B960CDC-561F-4546-A002-92CA4FD144A5}" destId="{35CC2D12-66BB-490D-8A42-BA01FEE7EB47}" srcOrd="1" destOrd="0" presId="urn:microsoft.com/office/officeart/2005/8/layout/process5"/>
    <dgm:cxn modelId="{EC2D305E-30CF-4A4A-A84E-FAB24004D83D}" type="presOf" srcId="{56DA8A06-382B-44E1-B162-04DF3C0CD25B}" destId="{3244DA0C-F46E-4462-8CD7-D42FB529FAE8}" srcOrd="0" destOrd="0" presId="urn:microsoft.com/office/officeart/2005/8/layout/process5"/>
    <dgm:cxn modelId="{550E890C-99EC-490F-89B6-6A84DAA2A6E9}" srcId="{06F022B5-D2FF-45C7-B124-7026F0235788}" destId="{294E3A13-9687-407D-9152-E6E712DFB354}" srcOrd="2" destOrd="0" parTransId="{07C491D3-9B07-433F-BE87-85C79A52E2AD}" sibTransId="{14FCB465-32F3-4E72-8C3A-4DE1B7DDB54A}"/>
    <dgm:cxn modelId="{3053F3CA-5D6A-4DBD-874A-6DAF9BB88DFB}" type="presOf" srcId="{C6A3C70F-1C3B-491A-87D3-C17903B17A8F}" destId="{5CE04B16-50D5-4A48-A6D8-9B8779D50992}" srcOrd="0" destOrd="0" presId="urn:microsoft.com/office/officeart/2005/8/layout/process5"/>
    <dgm:cxn modelId="{D58F6DFD-AF9B-49BE-ACE1-B461B7E417A6}" type="presParOf" srcId="{49864194-9157-4EA4-9FB4-2CEBE1DC8B7D}" destId="{772AB2B1-2621-4920-BD03-F901571CD353}" srcOrd="0" destOrd="0" presId="urn:microsoft.com/office/officeart/2005/8/layout/process5"/>
    <dgm:cxn modelId="{740D8034-0D11-4DA1-A36B-BA61F391FCDB}" type="presParOf" srcId="{49864194-9157-4EA4-9FB4-2CEBE1DC8B7D}" destId="{1AA5CBB8-108D-4424-9274-3A823E9B9044}" srcOrd="1" destOrd="0" presId="urn:microsoft.com/office/officeart/2005/8/layout/process5"/>
    <dgm:cxn modelId="{606DB3FB-D547-4DC6-8693-DD9227F56C95}" type="presParOf" srcId="{1AA5CBB8-108D-4424-9274-3A823E9B9044}" destId="{16DF54CC-A9B1-42C7-8E17-F72D70E258AF}" srcOrd="0" destOrd="0" presId="urn:microsoft.com/office/officeart/2005/8/layout/process5"/>
    <dgm:cxn modelId="{7E5D0B0A-0D4D-49D0-B0A7-A88C9567BCBE}" type="presParOf" srcId="{49864194-9157-4EA4-9FB4-2CEBE1DC8B7D}" destId="{2763DAE6-ECB9-40D4-9285-E22AF6293FEE}" srcOrd="2" destOrd="0" presId="urn:microsoft.com/office/officeart/2005/8/layout/process5"/>
    <dgm:cxn modelId="{D2829AA2-E59D-4F58-AD9E-8038087E2FE1}" type="presParOf" srcId="{49864194-9157-4EA4-9FB4-2CEBE1DC8B7D}" destId="{3244DA0C-F46E-4462-8CD7-D42FB529FAE8}" srcOrd="3" destOrd="0" presId="urn:microsoft.com/office/officeart/2005/8/layout/process5"/>
    <dgm:cxn modelId="{158978F7-CA9F-467B-8407-A32CF40E9EA0}" type="presParOf" srcId="{3244DA0C-F46E-4462-8CD7-D42FB529FAE8}" destId="{AE8AE07A-EB6E-48B4-BB81-12D1523DA3EB}" srcOrd="0" destOrd="0" presId="urn:microsoft.com/office/officeart/2005/8/layout/process5"/>
    <dgm:cxn modelId="{E3520524-7009-4286-A03A-59DB1002EF46}" type="presParOf" srcId="{49864194-9157-4EA4-9FB4-2CEBE1DC8B7D}" destId="{B5EB4D47-9E6C-497C-A532-5BCECEEA22D0}" srcOrd="4" destOrd="0" presId="urn:microsoft.com/office/officeart/2005/8/layout/process5"/>
    <dgm:cxn modelId="{8CD95B14-93CC-4844-A1E9-BDFFB7D9B747}" type="presParOf" srcId="{49864194-9157-4EA4-9FB4-2CEBE1DC8B7D}" destId="{8C272014-776F-4E64-8077-748F7E13F181}" srcOrd="5" destOrd="0" presId="urn:microsoft.com/office/officeart/2005/8/layout/process5"/>
    <dgm:cxn modelId="{0BED4A92-7448-45D0-9A4E-7213689F61F3}" type="presParOf" srcId="{8C272014-776F-4E64-8077-748F7E13F181}" destId="{1C504D9D-A11E-4045-943B-3EB2BCEC3AD7}" srcOrd="0" destOrd="0" presId="urn:microsoft.com/office/officeart/2005/8/layout/process5"/>
    <dgm:cxn modelId="{D40D6940-46FC-4046-954C-3EE1A853B0E5}" type="presParOf" srcId="{49864194-9157-4EA4-9FB4-2CEBE1DC8B7D}" destId="{445AB44B-BFF9-469C-9695-B4CA3A3F71A7}" srcOrd="6" destOrd="0" presId="urn:microsoft.com/office/officeart/2005/8/layout/process5"/>
    <dgm:cxn modelId="{99A97B6F-AF00-455C-945A-27A32CEF24A5}" type="presParOf" srcId="{49864194-9157-4EA4-9FB4-2CEBE1DC8B7D}" destId="{091722A6-4DFD-4655-9ECB-81FCF4FFA672}" srcOrd="7" destOrd="0" presId="urn:microsoft.com/office/officeart/2005/8/layout/process5"/>
    <dgm:cxn modelId="{C5CB6181-F760-4BFB-A90F-9367301AA5AA}" type="presParOf" srcId="{091722A6-4DFD-4655-9ECB-81FCF4FFA672}" destId="{35CC2D12-66BB-490D-8A42-BA01FEE7EB47}" srcOrd="0" destOrd="0" presId="urn:microsoft.com/office/officeart/2005/8/layout/process5"/>
    <dgm:cxn modelId="{A9DAB3A7-8739-4126-931B-A6712B23CBB0}" type="presParOf" srcId="{49864194-9157-4EA4-9FB4-2CEBE1DC8B7D}" destId="{5CE04B16-50D5-4A48-A6D8-9B8779D50992}" srcOrd="8" destOrd="0" presId="urn:microsoft.com/office/officeart/2005/8/layout/process5"/>
    <dgm:cxn modelId="{BF5A8F49-52B5-43F3-AA9D-07BD915898D9}" type="presParOf" srcId="{49864194-9157-4EA4-9FB4-2CEBE1DC8B7D}" destId="{ED7C9017-DD70-4C92-92E5-F022C960438A}" srcOrd="9" destOrd="0" presId="urn:microsoft.com/office/officeart/2005/8/layout/process5"/>
    <dgm:cxn modelId="{346AA42D-409F-4E08-920A-F498AC2F3687}" type="presParOf" srcId="{ED7C9017-DD70-4C92-92E5-F022C960438A}" destId="{CE108274-161D-43EA-B2A1-41EC3B83981D}" srcOrd="0" destOrd="0" presId="urn:microsoft.com/office/officeart/2005/8/layout/process5"/>
    <dgm:cxn modelId="{768662D1-6DCC-4DE4-91D8-2339226AE394}" type="presParOf" srcId="{49864194-9157-4EA4-9FB4-2CEBE1DC8B7D}" destId="{B572500D-7CA5-4C24-8218-6A412CAADB16}" srcOrd="10" destOrd="0" presId="urn:microsoft.com/office/officeart/2005/8/layout/process5"/>
    <dgm:cxn modelId="{CAE896B8-3AC1-4574-99E8-B54CF515E2A5}" type="presParOf" srcId="{49864194-9157-4EA4-9FB4-2CEBE1DC8B7D}" destId="{35F09EA8-25ED-49A6-96E1-1B03B93E12B2}" srcOrd="11" destOrd="0" presId="urn:microsoft.com/office/officeart/2005/8/layout/process5"/>
    <dgm:cxn modelId="{0EF63CD8-C427-4783-B4B0-5902001A6A24}" type="presParOf" srcId="{35F09EA8-25ED-49A6-96E1-1B03B93E12B2}" destId="{3FE1ECBF-F3BB-4302-9778-8799EAAB1A9F}" srcOrd="0" destOrd="0" presId="urn:microsoft.com/office/officeart/2005/8/layout/process5"/>
    <dgm:cxn modelId="{C7A75558-8E8F-44F2-9F29-C7C60E4AFB08}" type="presParOf" srcId="{49864194-9157-4EA4-9FB4-2CEBE1DC8B7D}" destId="{E46EB4D1-1838-4EE5-A230-33958521BF33}" srcOrd="12"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F022B5-D2FF-45C7-B124-7026F0235788}"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4388105F-82E2-4EC5-8E3E-CD28D7AAFCB5}">
      <dgm:prSet phldrT="[Text]"/>
      <dgm:spPr/>
      <dgm:t>
        <a:bodyPr/>
        <a:lstStyle/>
        <a:p>
          <a:r>
            <a:rPr lang="en-US" dirty="0" smtClean="0"/>
            <a:t>Complete Course Credits (CCC)</a:t>
          </a:r>
          <a:endParaRPr lang="en-US" dirty="0"/>
        </a:p>
      </dgm:t>
    </dgm:pt>
    <dgm:pt modelId="{F77F781F-39A7-4319-B07A-40625977223E}" type="parTrans" cxnId="{2D6C8E08-9069-4F41-938C-39123264175C}">
      <dgm:prSet/>
      <dgm:spPr/>
      <dgm:t>
        <a:bodyPr/>
        <a:lstStyle/>
        <a:p>
          <a:endParaRPr lang="en-US"/>
        </a:p>
      </dgm:t>
    </dgm:pt>
    <dgm:pt modelId="{00AB7AEC-3C46-4C01-B5B2-EE790C3D3668}" type="sibTrans" cxnId="{2D6C8E08-9069-4F41-938C-39123264175C}">
      <dgm:prSet/>
      <dgm:spPr/>
      <dgm:t>
        <a:bodyPr/>
        <a:lstStyle/>
        <a:p>
          <a:endParaRPr lang="en-US"/>
        </a:p>
      </dgm:t>
    </dgm:pt>
    <dgm:pt modelId="{9F0E28B9-4A69-4C84-8606-1125D4FB919A}">
      <dgm:prSet phldrT="[Text]"/>
      <dgm:spPr/>
      <dgm:t>
        <a:bodyPr/>
        <a:lstStyle/>
        <a:p>
          <a:r>
            <a:rPr lang="en-US" dirty="0" smtClean="0"/>
            <a:t>Complete Thesis Credits</a:t>
          </a:r>
          <a:endParaRPr lang="en-US" dirty="0"/>
        </a:p>
      </dgm:t>
    </dgm:pt>
    <dgm:pt modelId="{EBB7CA7E-09F4-4C16-9492-FAD30DCBEB31}" type="parTrans" cxnId="{68638E09-7FF7-44CE-B40D-9D45450D7939}">
      <dgm:prSet/>
      <dgm:spPr/>
      <dgm:t>
        <a:bodyPr/>
        <a:lstStyle/>
        <a:p>
          <a:endParaRPr lang="en-US"/>
        </a:p>
      </dgm:t>
    </dgm:pt>
    <dgm:pt modelId="{56DA8A06-382B-44E1-B162-04DF3C0CD25B}" type="sibTrans" cxnId="{68638E09-7FF7-44CE-B40D-9D45450D7939}">
      <dgm:prSet/>
      <dgm:spPr/>
      <dgm:t>
        <a:bodyPr/>
        <a:lstStyle/>
        <a:p>
          <a:endParaRPr lang="en-US"/>
        </a:p>
      </dgm:t>
    </dgm:pt>
    <dgm:pt modelId="{294E3A13-9687-407D-9152-E6E712DFB354}">
      <dgm:prSet phldrT="[Text]"/>
      <dgm:spPr/>
      <dgm:t>
        <a:bodyPr/>
        <a:lstStyle/>
        <a:p>
          <a:r>
            <a:rPr lang="en-US" dirty="0" smtClean="0"/>
            <a:t>Progress Presentations (Recurring)</a:t>
          </a:r>
          <a:endParaRPr lang="en-US" dirty="0"/>
        </a:p>
      </dgm:t>
    </dgm:pt>
    <dgm:pt modelId="{07C491D3-9B07-433F-BE87-85C79A52E2AD}" type="parTrans" cxnId="{550E890C-99EC-490F-89B6-6A84DAA2A6E9}">
      <dgm:prSet/>
      <dgm:spPr/>
      <dgm:t>
        <a:bodyPr/>
        <a:lstStyle/>
        <a:p>
          <a:endParaRPr lang="en-US"/>
        </a:p>
      </dgm:t>
    </dgm:pt>
    <dgm:pt modelId="{14FCB465-32F3-4E72-8C3A-4DE1B7DDB54A}" type="sibTrans" cxnId="{550E890C-99EC-490F-89B6-6A84DAA2A6E9}">
      <dgm:prSet/>
      <dgm:spPr/>
      <dgm:t>
        <a:bodyPr/>
        <a:lstStyle/>
        <a:p>
          <a:endParaRPr lang="en-US"/>
        </a:p>
      </dgm:t>
    </dgm:pt>
    <dgm:pt modelId="{F9921B7A-E26E-4235-A11A-32AF3199434F}">
      <dgm:prSet phldrT="[Text]"/>
      <dgm:spPr/>
      <dgm:t>
        <a:bodyPr/>
        <a:lstStyle/>
        <a:p>
          <a:r>
            <a:rPr lang="en-US" dirty="0" smtClean="0"/>
            <a:t>Proposal Passed by CASR</a:t>
          </a:r>
          <a:endParaRPr lang="en-US" dirty="0"/>
        </a:p>
      </dgm:t>
    </dgm:pt>
    <dgm:pt modelId="{6375BFEC-1FD8-41C2-A077-13640E43D460}" type="parTrans" cxnId="{176F7C45-6098-4F15-ADBC-7630C63983F7}">
      <dgm:prSet/>
      <dgm:spPr/>
      <dgm:t>
        <a:bodyPr/>
        <a:lstStyle/>
        <a:p>
          <a:endParaRPr lang="en-US"/>
        </a:p>
      </dgm:t>
    </dgm:pt>
    <dgm:pt modelId="{5B960CDC-561F-4546-A002-92CA4FD144A5}" type="sibTrans" cxnId="{176F7C45-6098-4F15-ADBC-7630C63983F7}">
      <dgm:prSet/>
      <dgm:spPr/>
      <dgm:t>
        <a:bodyPr/>
        <a:lstStyle/>
        <a:p>
          <a:endParaRPr lang="en-US"/>
        </a:p>
      </dgm:t>
    </dgm:pt>
    <dgm:pt modelId="{4DB2BFA1-D5B5-4559-BF04-BFAA10CE2A26}">
      <dgm:prSet phldrT="[Text]"/>
      <dgm:spPr/>
      <dgm:t>
        <a:bodyPr/>
        <a:lstStyle/>
        <a:p>
          <a:r>
            <a:rPr lang="en-US" dirty="0" err="1" smtClean="0"/>
            <a:t>Defence</a:t>
          </a:r>
          <a:endParaRPr lang="en-US" dirty="0"/>
        </a:p>
      </dgm:t>
    </dgm:pt>
    <dgm:pt modelId="{2F329DC5-C7BD-4E9B-B869-2EBEC974BDEA}" type="parTrans" cxnId="{8D231210-C1F2-4B85-AEF0-68B6E7DFCB67}">
      <dgm:prSet/>
      <dgm:spPr/>
      <dgm:t>
        <a:bodyPr/>
        <a:lstStyle/>
        <a:p>
          <a:endParaRPr lang="en-US"/>
        </a:p>
      </dgm:t>
    </dgm:pt>
    <dgm:pt modelId="{373AD15D-D2B1-4C33-BD63-BDCD4F06A0E3}" type="sibTrans" cxnId="{8D231210-C1F2-4B85-AEF0-68B6E7DFCB67}">
      <dgm:prSet/>
      <dgm:spPr/>
      <dgm:t>
        <a:bodyPr/>
        <a:lstStyle/>
        <a:p>
          <a:endParaRPr lang="en-US"/>
        </a:p>
      </dgm:t>
    </dgm:pt>
    <dgm:pt modelId="{C6A3C70F-1C3B-491A-87D3-C17903B17A8F}">
      <dgm:prSet phldrT="[Text]"/>
      <dgm:spPr/>
      <dgm:t>
        <a:bodyPr/>
        <a:lstStyle/>
        <a:p>
          <a:r>
            <a:rPr lang="en-US" dirty="0" smtClean="0"/>
            <a:t>BoE</a:t>
          </a:r>
        </a:p>
        <a:p>
          <a:r>
            <a:rPr lang="en-US" dirty="0" smtClean="0"/>
            <a:t>(Doc. Comm. + &gt;= 1 Ext.)</a:t>
          </a:r>
          <a:endParaRPr lang="en-US" dirty="0"/>
        </a:p>
      </dgm:t>
    </dgm:pt>
    <dgm:pt modelId="{2564A028-8967-45C8-9101-494F8CE9F18C}" type="parTrans" cxnId="{A8BE3A69-909A-4121-A603-7064D0E923EF}">
      <dgm:prSet/>
      <dgm:spPr/>
      <dgm:t>
        <a:bodyPr/>
        <a:lstStyle/>
        <a:p>
          <a:endParaRPr lang="en-US"/>
        </a:p>
      </dgm:t>
    </dgm:pt>
    <dgm:pt modelId="{EFB8BEB4-EFD1-447D-8480-3357BCFD2E1F}" type="sibTrans" cxnId="{A8BE3A69-909A-4121-A603-7064D0E923EF}">
      <dgm:prSet/>
      <dgm:spPr/>
      <dgm:t>
        <a:bodyPr/>
        <a:lstStyle/>
        <a:p>
          <a:endParaRPr lang="en-US"/>
        </a:p>
      </dgm:t>
    </dgm:pt>
    <dgm:pt modelId="{9F5C9230-590E-49C6-905D-E733A78F0DF5}">
      <dgm:prSet phldrT="[Text]"/>
      <dgm:spPr/>
      <dgm:t>
        <a:bodyPr/>
        <a:lstStyle/>
        <a:p>
          <a:r>
            <a:rPr lang="en-US" dirty="0" smtClean="0"/>
            <a:t>Result Publication</a:t>
          </a:r>
          <a:endParaRPr lang="en-US" dirty="0"/>
        </a:p>
      </dgm:t>
    </dgm:pt>
    <dgm:pt modelId="{4645851D-5FC5-44D8-AAA8-5231118A88C4}" type="parTrans" cxnId="{960F7ABB-41F7-4D95-974A-AAD1DFD009C9}">
      <dgm:prSet/>
      <dgm:spPr/>
      <dgm:t>
        <a:bodyPr/>
        <a:lstStyle/>
        <a:p>
          <a:endParaRPr lang="en-US"/>
        </a:p>
      </dgm:t>
    </dgm:pt>
    <dgm:pt modelId="{BF7E3688-71FF-41B0-816B-B2ADF4A136F4}" type="sibTrans" cxnId="{960F7ABB-41F7-4D95-974A-AAD1DFD009C9}">
      <dgm:prSet/>
      <dgm:spPr/>
      <dgm:t>
        <a:bodyPr/>
        <a:lstStyle/>
        <a:p>
          <a:endParaRPr lang="en-US"/>
        </a:p>
      </dgm:t>
    </dgm:pt>
    <dgm:pt modelId="{6051482D-B886-4AEE-BA51-A12A36CC814D}">
      <dgm:prSet phldrT="[Text]"/>
      <dgm:spPr/>
      <dgm:t>
        <a:bodyPr/>
        <a:lstStyle/>
        <a:p>
          <a:r>
            <a:rPr lang="en-US" dirty="0" smtClean="0"/>
            <a:t>Comprehensive Exam</a:t>
          </a:r>
          <a:endParaRPr lang="en-US" dirty="0"/>
        </a:p>
      </dgm:t>
    </dgm:pt>
    <dgm:pt modelId="{9E6DE53D-2AD2-43C0-B9FE-A7ACE92F6D12}" type="parTrans" cxnId="{DFF44F38-633D-4224-8D62-103668B30C1B}">
      <dgm:prSet/>
      <dgm:spPr/>
      <dgm:t>
        <a:bodyPr/>
        <a:lstStyle/>
        <a:p>
          <a:endParaRPr lang="en-US"/>
        </a:p>
      </dgm:t>
    </dgm:pt>
    <dgm:pt modelId="{1682A463-2BBB-410A-913B-F000243FF77F}" type="sibTrans" cxnId="{DFF44F38-633D-4224-8D62-103668B30C1B}">
      <dgm:prSet/>
      <dgm:spPr/>
      <dgm:t>
        <a:bodyPr/>
        <a:lstStyle/>
        <a:p>
          <a:endParaRPr lang="en-US"/>
        </a:p>
      </dgm:t>
    </dgm:pt>
    <dgm:pt modelId="{DA7F2032-4028-4586-A58A-86EB274C63B2}">
      <dgm:prSet phldrT="[Text]"/>
      <dgm:spPr/>
      <dgm:t>
        <a:bodyPr/>
        <a:lstStyle/>
        <a:p>
          <a:r>
            <a:rPr lang="en-US" dirty="0" smtClean="0"/>
            <a:t>Proposal Presentation</a:t>
          </a:r>
          <a:endParaRPr lang="en-US" dirty="0"/>
        </a:p>
      </dgm:t>
    </dgm:pt>
    <dgm:pt modelId="{BB28FA40-9D15-4C7A-B941-819006B0841A}" type="parTrans" cxnId="{323707C9-CC28-465E-950D-B71D2C1E9834}">
      <dgm:prSet/>
      <dgm:spPr/>
      <dgm:t>
        <a:bodyPr/>
        <a:lstStyle/>
        <a:p>
          <a:endParaRPr lang="en-US"/>
        </a:p>
      </dgm:t>
    </dgm:pt>
    <dgm:pt modelId="{C1B7EF69-84EC-43C6-A9EB-178CFEA106D9}" type="sibTrans" cxnId="{323707C9-CC28-465E-950D-B71D2C1E9834}">
      <dgm:prSet/>
      <dgm:spPr/>
      <dgm:t>
        <a:bodyPr/>
        <a:lstStyle/>
        <a:p>
          <a:endParaRPr lang="en-US"/>
        </a:p>
      </dgm:t>
    </dgm:pt>
    <dgm:pt modelId="{868DA546-D241-4C66-B93E-B9082F3F76AC}">
      <dgm:prSet phldrT="[Text]" custT="1"/>
      <dgm:spPr/>
      <dgm:t>
        <a:bodyPr/>
        <a:lstStyle/>
        <a:p>
          <a:r>
            <a:rPr lang="en-US" sz="1600" dirty="0" smtClean="0"/>
            <a:t>Supervisor (1 </a:t>
          </a:r>
          <a:r>
            <a:rPr lang="en-US" sz="1600" dirty="0" err="1" smtClean="0"/>
            <a:t>Sem</a:t>
          </a:r>
          <a:r>
            <a:rPr lang="en-US" sz="1600" dirty="0" smtClean="0"/>
            <a:t>) &amp; DC (3 </a:t>
          </a:r>
          <a:r>
            <a:rPr lang="en-US" sz="1600" dirty="0" err="1" smtClean="0"/>
            <a:t>Sem</a:t>
          </a:r>
          <a:r>
            <a:rPr lang="en-US" sz="1600" dirty="0" smtClean="0"/>
            <a:t>)</a:t>
          </a:r>
          <a:endParaRPr lang="en-US" sz="1600" dirty="0"/>
        </a:p>
      </dgm:t>
    </dgm:pt>
    <dgm:pt modelId="{86CD0240-A599-470E-9899-899B67AA8511}" type="parTrans" cxnId="{30AE2D9F-46A5-4214-8736-FB43F2BA8A1B}">
      <dgm:prSet/>
      <dgm:spPr/>
      <dgm:t>
        <a:bodyPr/>
        <a:lstStyle/>
        <a:p>
          <a:endParaRPr lang="en-US"/>
        </a:p>
      </dgm:t>
    </dgm:pt>
    <dgm:pt modelId="{234182C4-3845-4DEF-AD25-E32D49FB0FD1}" type="sibTrans" cxnId="{30AE2D9F-46A5-4214-8736-FB43F2BA8A1B}">
      <dgm:prSet/>
      <dgm:spPr/>
      <dgm:t>
        <a:bodyPr/>
        <a:lstStyle/>
        <a:p>
          <a:endParaRPr lang="en-US"/>
        </a:p>
      </dgm:t>
    </dgm:pt>
    <dgm:pt modelId="{49864194-9157-4EA4-9FB4-2CEBE1DC8B7D}" type="pres">
      <dgm:prSet presAssocID="{06F022B5-D2FF-45C7-B124-7026F0235788}" presName="diagram" presStyleCnt="0">
        <dgm:presLayoutVars>
          <dgm:dir/>
          <dgm:resizeHandles val="exact"/>
        </dgm:presLayoutVars>
      </dgm:prSet>
      <dgm:spPr/>
      <dgm:t>
        <a:bodyPr/>
        <a:lstStyle/>
        <a:p>
          <a:endParaRPr lang="en-US"/>
        </a:p>
      </dgm:t>
    </dgm:pt>
    <dgm:pt modelId="{772AB2B1-2621-4920-BD03-F901571CD353}" type="pres">
      <dgm:prSet presAssocID="{4388105F-82E2-4EC5-8E3E-CD28D7AAFCB5}" presName="node" presStyleLbl="node1" presStyleIdx="0" presStyleCnt="10">
        <dgm:presLayoutVars>
          <dgm:bulletEnabled val="1"/>
        </dgm:presLayoutVars>
      </dgm:prSet>
      <dgm:spPr/>
      <dgm:t>
        <a:bodyPr/>
        <a:lstStyle/>
        <a:p>
          <a:endParaRPr lang="en-US"/>
        </a:p>
      </dgm:t>
    </dgm:pt>
    <dgm:pt modelId="{1AA5CBB8-108D-4424-9274-3A823E9B9044}" type="pres">
      <dgm:prSet presAssocID="{00AB7AEC-3C46-4C01-B5B2-EE790C3D3668}" presName="sibTrans" presStyleLbl="sibTrans2D1" presStyleIdx="0" presStyleCnt="9"/>
      <dgm:spPr/>
      <dgm:t>
        <a:bodyPr/>
        <a:lstStyle/>
        <a:p>
          <a:endParaRPr lang="en-US"/>
        </a:p>
      </dgm:t>
    </dgm:pt>
    <dgm:pt modelId="{16DF54CC-A9B1-42C7-8E17-F72D70E258AF}" type="pres">
      <dgm:prSet presAssocID="{00AB7AEC-3C46-4C01-B5B2-EE790C3D3668}" presName="connectorText" presStyleLbl="sibTrans2D1" presStyleIdx="0" presStyleCnt="9"/>
      <dgm:spPr/>
      <dgm:t>
        <a:bodyPr/>
        <a:lstStyle/>
        <a:p>
          <a:endParaRPr lang="en-US"/>
        </a:p>
      </dgm:t>
    </dgm:pt>
    <dgm:pt modelId="{E37408C4-3D81-4505-9D31-F009C5F4CBA0}" type="pres">
      <dgm:prSet presAssocID="{868DA546-D241-4C66-B93E-B9082F3F76AC}" presName="node" presStyleLbl="node1" presStyleIdx="1" presStyleCnt="10">
        <dgm:presLayoutVars>
          <dgm:bulletEnabled val="1"/>
        </dgm:presLayoutVars>
      </dgm:prSet>
      <dgm:spPr/>
      <dgm:t>
        <a:bodyPr/>
        <a:lstStyle/>
        <a:p>
          <a:endParaRPr lang="en-US"/>
        </a:p>
      </dgm:t>
    </dgm:pt>
    <dgm:pt modelId="{EAAC171D-F09A-4166-BD03-9D56ED6D19A4}" type="pres">
      <dgm:prSet presAssocID="{234182C4-3845-4DEF-AD25-E32D49FB0FD1}" presName="sibTrans" presStyleLbl="sibTrans2D1" presStyleIdx="1" presStyleCnt="9"/>
      <dgm:spPr/>
      <dgm:t>
        <a:bodyPr/>
        <a:lstStyle/>
        <a:p>
          <a:endParaRPr lang="en-US"/>
        </a:p>
      </dgm:t>
    </dgm:pt>
    <dgm:pt modelId="{900FB7DE-F7B0-4468-8457-DF28FF5831FF}" type="pres">
      <dgm:prSet presAssocID="{234182C4-3845-4DEF-AD25-E32D49FB0FD1}" presName="connectorText" presStyleLbl="sibTrans2D1" presStyleIdx="1" presStyleCnt="9"/>
      <dgm:spPr/>
      <dgm:t>
        <a:bodyPr/>
        <a:lstStyle/>
        <a:p>
          <a:endParaRPr lang="en-US"/>
        </a:p>
      </dgm:t>
    </dgm:pt>
    <dgm:pt modelId="{2763DAE6-ECB9-40D4-9285-E22AF6293FEE}" type="pres">
      <dgm:prSet presAssocID="{9F0E28B9-4A69-4C84-8606-1125D4FB919A}" presName="node" presStyleLbl="node1" presStyleIdx="2" presStyleCnt="10">
        <dgm:presLayoutVars>
          <dgm:bulletEnabled val="1"/>
        </dgm:presLayoutVars>
      </dgm:prSet>
      <dgm:spPr/>
      <dgm:t>
        <a:bodyPr/>
        <a:lstStyle/>
        <a:p>
          <a:endParaRPr lang="en-US"/>
        </a:p>
      </dgm:t>
    </dgm:pt>
    <dgm:pt modelId="{3244DA0C-F46E-4462-8CD7-D42FB529FAE8}" type="pres">
      <dgm:prSet presAssocID="{56DA8A06-382B-44E1-B162-04DF3C0CD25B}" presName="sibTrans" presStyleLbl="sibTrans2D1" presStyleIdx="2" presStyleCnt="9"/>
      <dgm:spPr/>
      <dgm:t>
        <a:bodyPr/>
        <a:lstStyle/>
        <a:p>
          <a:endParaRPr lang="en-US"/>
        </a:p>
      </dgm:t>
    </dgm:pt>
    <dgm:pt modelId="{AE8AE07A-EB6E-48B4-BB81-12D1523DA3EB}" type="pres">
      <dgm:prSet presAssocID="{56DA8A06-382B-44E1-B162-04DF3C0CD25B}" presName="connectorText" presStyleLbl="sibTrans2D1" presStyleIdx="2" presStyleCnt="9"/>
      <dgm:spPr/>
      <dgm:t>
        <a:bodyPr/>
        <a:lstStyle/>
        <a:p>
          <a:endParaRPr lang="en-US"/>
        </a:p>
      </dgm:t>
    </dgm:pt>
    <dgm:pt modelId="{B5EB4D47-9E6C-497C-A532-5BCECEEA22D0}" type="pres">
      <dgm:prSet presAssocID="{294E3A13-9687-407D-9152-E6E712DFB354}" presName="node" presStyleLbl="node1" presStyleIdx="3" presStyleCnt="10">
        <dgm:presLayoutVars>
          <dgm:bulletEnabled val="1"/>
        </dgm:presLayoutVars>
      </dgm:prSet>
      <dgm:spPr/>
      <dgm:t>
        <a:bodyPr/>
        <a:lstStyle/>
        <a:p>
          <a:endParaRPr lang="en-US"/>
        </a:p>
      </dgm:t>
    </dgm:pt>
    <dgm:pt modelId="{8C272014-776F-4E64-8077-748F7E13F181}" type="pres">
      <dgm:prSet presAssocID="{14FCB465-32F3-4E72-8C3A-4DE1B7DDB54A}" presName="sibTrans" presStyleLbl="sibTrans2D1" presStyleIdx="3" presStyleCnt="9" custLinFactNeighborX="37817"/>
      <dgm:spPr/>
      <dgm:t>
        <a:bodyPr/>
        <a:lstStyle/>
        <a:p>
          <a:endParaRPr lang="en-US"/>
        </a:p>
      </dgm:t>
    </dgm:pt>
    <dgm:pt modelId="{1C504D9D-A11E-4045-943B-3EB2BCEC3AD7}" type="pres">
      <dgm:prSet presAssocID="{14FCB465-32F3-4E72-8C3A-4DE1B7DDB54A}" presName="connectorText" presStyleLbl="sibTrans2D1" presStyleIdx="3" presStyleCnt="9"/>
      <dgm:spPr/>
      <dgm:t>
        <a:bodyPr/>
        <a:lstStyle/>
        <a:p>
          <a:endParaRPr lang="en-US"/>
        </a:p>
      </dgm:t>
    </dgm:pt>
    <dgm:pt modelId="{A83C5E93-73A6-40DC-8FAB-CD9A7A1E66E6}" type="pres">
      <dgm:prSet presAssocID="{6051482D-B886-4AEE-BA51-A12A36CC814D}" presName="node" presStyleLbl="node1" presStyleIdx="4" presStyleCnt="10">
        <dgm:presLayoutVars>
          <dgm:bulletEnabled val="1"/>
        </dgm:presLayoutVars>
      </dgm:prSet>
      <dgm:spPr/>
      <dgm:t>
        <a:bodyPr/>
        <a:lstStyle/>
        <a:p>
          <a:endParaRPr lang="en-US"/>
        </a:p>
      </dgm:t>
    </dgm:pt>
    <dgm:pt modelId="{D21666D3-B8A0-4C95-B61C-B6E2CA3BA159}" type="pres">
      <dgm:prSet presAssocID="{1682A463-2BBB-410A-913B-F000243FF77F}" presName="sibTrans" presStyleLbl="sibTrans2D1" presStyleIdx="4" presStyleCnt="9"/>
      <dgm:spPr/>
      <dgm:t>
        <a:bodyPr/>
        <a:lstStyle/>
        <a:p>
          <a:endParaRPr lang="en-US"/>
        </a:p>
      </dgm:t>
    </dgm:pt>
    <dgm:pt modelId="{83BA6C99-A6DA-41AA-9F07-2D90FBE43BDB}" type="pres">
      <dgm:prSet presAssocID="{1682A463-2BBB-410A-913B-F000243FF77F}" presName="connectorText" presStyleLbl="sibTrans2D1" presStyleIdx="4" presStyleCnt="9"/>
      <dgm:spPr/>
      <dgm:t>
        <a:bodyPr/>
        <a:lstStyle/>
        <a:p>
          <a:endParaRPr lang="en-US"/>
        </a:p>
      </dgm:t>
    </dgm:pt>
    <dgm:pt modelId="{4FF8373B-5021-45E7-873A-E6DBADE8752B}" type="pres">
      <dgm:prSet presAssocID="{DA7F2032-4028-4586-A58A-86EB274C63B2}" presName="node" presStyleLbl="node1" presStyleIdx="5" presStyleCnt="10">
        <dgm:presLayoutVars>
          <dgm:bulletEnabled val="1"/>
        </dgm:presLayoutVars>
      </dgm:prSet>
      <dgm:spPr/>
      <dgm:t>
        <a:bodyPr/>
        <a:lstStyle/>
        <a:p>
          <a:endParaRPr lang="en-US"/>
        </a:p>
      </dgm:t>
    </dgm:pt>
    <dgm:pt modelId="{E8F2DCD7-8A49-4C98-9417-2252568FED14}" type="pres">
      <dgm:prSet presAssocID="{C1B7EF69-84EC-43C6-A9EB-178CFEA106D9}" presName="sibTrans" presStyleLbl="sibTrans2D1" presStyleIdx="5" presStyleCnt="9"/>
      <dgm:spPr/>
      <dgm:t>
        <a:bodyPr/>
        <a:lstStyle/>
        <a:p>
          <a:endParaRPr lang="en-US"/>
        </a:p>
      </dgm:t>
    </dgm:pt>
    <dgm:pt modelId="{C20550B8-9B8F-4A8F-B358-2B629B32F9AD}" type="pres">
      <dgm:prSet presAssocID="{C1B7EF69-84EC-43C6-A9EB-178CFEA106D9}" presName="connectorText" presStyleLbl="sibTrans2D1" presStyleIdx="5" presStyleCnt="9"/>
      <dgm:spPr/>
      <dgm:t>
        <a:bodyPr/>
        <a:lstStyle/>
        <a:p>
          <a:endParaRPr lang="en-US"/>
        </a:p>
      </dgm:t>
    </dgm:pt>
    <dgm:pt modelId="{445AB44B-BFF9-469C-9695-B4CA3A3F71A7}" type="pres">
      <dgm:prSet presAssocID="{F9921B7A-E26E-4235-A11A-32AF3199434F}" presName="node" presStyleLbl="node1" presStyleIdx="6" presStyleCnt="10">
        <dgm:presLayoutVars>
          <dgm:bulletEnabled val="1"/>
        </dgm:presLayoutVars>
      </dgm:prSet>
      <dgm:spPr/>
      <dgm:t>
        <a:bodyPr/>
        <a:lstStyle/>
        <a:p>
          <a:endParaRPr lang="en-US"/>
        </a:p>
      </dgm:t>
    </dgm:pt>
    <dgm:pt modelId="{091722A6-4DFD-4655-9ECB-81FCF4FFA672}" type="pres">
      <dgm:prSet presAssocID="{5B960CDC-561F-4546-A002-92CA4FD144A5}" presName="sibTrans" presStyleLbl="sibTrans2D1" presStyleIdx="6" presStyleCnt="9"/>
      <dgm:spPr/>
      <dgm:t>
        <a:bodyPr/>
        <a:lstStyle/>
        <a:p>
          <a:endParaRPr lang="en-US"/>
        </a:p>
      </dgm:t>
    </dgm:pt>
    <dgm:pt modelId="{35CC2D12-66BB-490D-8A42-BA01FEE7EB47}" type="pres">
      <dgm:prSet presAssocID="{5B960CDC-561F-4546-A002-92CA4FD144A5}" presName="connectorText" presStyleLbl="sibTrans2D1" presStyleIdx="6" presStyleCnt="9"/>
      <dgm:spPr/>
      <dgm:t>
        <a:bodyPr/>
        <a:lstStyle/>
        <a:p>
          <a:endParaRPr lang="en-US"/>
        </a:p>
      </dgm:t>
    </dgm:pt>
    <dgm:pt modelId="{5CE04B16-50D5-4A48-A6D8-9B8779D50992}" type="pres">
      <dgm:prSet presAssocID="{C6A3C70F-1C3B-491A-87D3-C17903B17A8F}" presName="node" presStyleLbl="node1" presStyleIdx="7" presStyleCnt="10">
        <dgm:presLayoutVars>
          <dgm:bulletEnabled val="1"/>
        </dgm:presLayoutVars>
      </dgm:prSet>
      <dgm:spPr/>
      <dgm:t>
        <a:bodyPr/>
        <a:lstStyle/>
        <a:p>
          <a:endParaRPr lang="en-US"/>
        </a:p>
      </dgm:t>
    </dgm:pt>
    <dgm:pt modelId="{ED7C9017-DD70-4C92-92E5-F022C960438A}" type="pres">
      <dgm:prSet presAssocID="{EFB8BEB4-EFD1-447D-8480-3357BCFD2E1F}" presName="sibTrans" presStyleLbl="sibTrans2D1" presStyleIdx="7" presStyleCnt="9"/>
      <dgm:spPr/>
      <dgm:t>
        <a:bodyPr/>
        <a:lstStyle/>
        <a:p>
          <a:endParaRPr lang="en-US"/>
        </a:p>
      </dgm:t>
    </dgm:pt>
    <dgm:pt modelId="{CE108274-161D-43EA-B2A1-41EC3B83981D}" type="pres">
      <dgm:prSet presAssocID="{EFB8BEB4-EFD1-447D-8480-3357BCFD2E1F}" presName="connectorText" presStyleLbl="sibTrans2D1" presStyleIdx="7" presStyleCnt="9"/>
      <dgm:spPr/>
      <dgm:t>
        <a:bodyPr/>
        <a:lstStyle/>
        <a:p>
          <a:endParaRPr lang="en-US"/>
        </a:p>
      </dgm:t>
    </dgm:pt>
    <dgm:pt modelId="{B572500D-7CA5-4C24-8218-6A412CAADB16}" type="pres">
      <dgm:prSet presAssocID="{4DB2BFA1-D5B5-4559-BF04-BFAA10CE2A26}" presName="node" presStyleLbl="node1" presStyleIdx="8" presStyleCnt="10">
        <dgm:presLayoutVars>
          <dgm:bulletEnabled val="1"/>
        </dgm:presLayoutVars>
      </dgm:prSet>
      <dgm:spPr/>
      <dgm:t>
        <a:bodyPr/>
        <a:lstStyle/>
        <a:p>
          <a:endParaRPr lang="en-US"/>
        </a:p>
      </dgm:t>
    </dgm:pt>
    <dgm:pt modelId="{35F09EA8-25ED-49A6-96E1-1B03B93E12B2}" type="pres">
      <dgm:prSet presAssocID="{373AD15D-D2B1-4C33-BD63-BDCD4F06A0E3}" presName="sibTrans" presStyleLbl="sibTrans2D1" presStyleIdx="8" presStyleCnt="9"/>
      <dgm:spPr/>
      <dgm:t>
        <a:bodyPr/>
        <a:lstStyle/>
        <a:p>
          <a:endParaRPr lang="en-US"/>
        </a:p>
      </dgm:t>
    </dgm:pt>
    <dgm:pt modelId="{3FE1ECBF-F3BB-4302-9778-8799EAAB1A9F}" type="pres">
      <dgm:prSet presAssocID="{373AD15D-D2B1-4C33-BD63-BDCD4F06A0E3}" presName="connectorText" presStyleLbl="sibTrans2D1" presStyleIdx="8" presStyleCnt="9"/>
      <dgm:spPr/>
      <dgm:t>
        <a:bodyPr/>
        <a:lstStyle/>
        <a:p>
          <a:endParaRPr lang="en-US"/>
        </a:p>
      </dgm:t>
    </dgm:pt>
    <dgm:pt modelId="{E46EB4D1-1838-4EE5-A230-33958521BF33}" type="pres">
      <dgm:prSet presAssocID="{9F5C9230-590E-49C6-905D-E733A78F0DF5}" presName="node" presStyleLbl="node1" presStyleIdx="9" presStyleCnt="10">
        <dgm:presLayoutVars>
          <dgm:bulletEnabled val="1"/>
        </dgm:presLayoutVars>
      </dgm:prSet>
      <dgm:spPr/>
      <dgm:t>
        <a:bodyPr/>
        <a:lstStyle/>
        <a:p>
          <a:endParaRPr lang="en-US"/>
        </a:p>
      </dgm:t>
    </dgm:pt>
  </dgm:ptLst>
  <dgm:cxnLst>
    <dgm:cxn modelId="{613720FB-E702-4AD8-B9A0-35D33D1C0F95}" type="presOf" srcId="{373AD15D-D2B1-4C33-BD63-BDCD4F06A0E3}" destId="{35F09EA8-25ED-49A6-96E1-1B03B93E12B2}" srcOrd="0" destOrd="0" presId="urn:microsoft.com/office/officeart/2005/8/layout/process5"/>
    <dgm:cxn modelId="{550E890C-99EC-490F-89B6-6A84DAA2A6E9}" srcId="{06F022B5-D2FF-45C7-B124-7026F0235788}" destId="{294E3A13-9687-407D-9152-E6E712DFB354}" srcOrd="3" destOrd="0" parTransId="{07C491D3-9B07-433F-BE87-85C79A52E2AD}" sibTransId="{14FCB465-32F3-4E72-8C3A-4DE1B7DDB54A}"/>
    <dgm:cxn modelId="{39AD9850-57ED-4D03-B8D0-87DE46090589}" type="presOf" srcId="{DA7F2032-4028-4586-A58A-86EB274C63B2}" destId="{4FF8373B-5021-45E7-873A-E6DBADE8752B}" srcOrd="0" destOrd="0" presId="urn:microsoft.com/office/officeart/2005/8/layout/process5"/>
    <dgm:cxn modelId="{8DAD1484-BF1E-4863-B0C3-FC6F95548381}" type="presOf" srcId="{00AB7AEC-3C46-4C01-B5B2-EE790C3D3668}" destId="{1AA5CBB8-108D-4424-9274-3A823E9B9044}" srcOrd="0" destOrd="0" presId="urn:microsoft.com/office/officeart/2005/8/layout/process5"/>
    <dgm:cxn modelId="{DFF44F38-633D-4224-8D62-103668B30C1B}" srcId="{06F022B5-D2FF-45C7-B124-7026F0235788}" destId="{6051482D-B886-4AEE-BA51-A12A36CC814D}" srcOrd="4" destOrd="0" parTransId="{9E6DE53D-2AD2-43C0-B9FE-A7ACE92F6D12}" sibTransId="{1682A463-2BBB-410A-913B-F000243FF77F}"/>
    <dgm:cxn modelId="{F63F7CA5-A747-4589-A579-EC8A6FE0474A}" type="presOf" srcId="{5B960CDC-561F-4546-A002-92CA4FD144A5}" destId="{35CC2D12-66BB-490D-8A42-BA01FEE7EB47}" srcOrd="1" destOrd="0" presId="urn:microsoft.com/office/officeart/2005/8/layout/process5"/>
    <dgm:cxn modelId="{68638E09-7FF7-44CE-B40D-9D45450D7939}" srcId="{06F022B5-D2FF-45C7-B124-7026F0235788}" destId="{9F0E28B9-4A69-4C84-8606-1125D4FB919A}" srcOrd="2" destOrd="0" parTransId="{EBB7CA7E-09F4-4C16-9492-FAD30DCBEB31}" sibTransId="{56DA8A06-382B-44E1-B162-04DF3C0CD25B}"/>
    <dgm:cxn modelId="{F76DC755-3093-4753-95E4-234F6646E93B}" type="presOf" srcId="{234182C4-3845-4DEF-AD25-E32D49FB0FD1}" destId="{EAAC171D-F09A-4166-BD03-9D56ED6D19A4}" srcOrd="0" destOrd="0" presId="urn:microsoft.com/office/officeart/2005/8/layout/process5"/>
    <dgm:cxn modelId="{621D8F39-32AF-48B2-8B13-751287A89D86}" type="presOf" srcId="{C1B7EF69-84EC-43C6-A9EB-178CFEA106D9}" destId="{E8F2DCD7-8A49-4C98-9417-2252568FED14}" srcOrd="0" destOrd="0" presId="urn:microsoft.com/office/officeart/2005/8/layout/process5"/>
    <dgm:cxn modelId="{1CB730C2-4E37-45AF-B69C-D7D3038206C1}" type="presOf" srcId="{C1B7EF69-84EC-43C6-A9EB-178CFEA106D9}" destId="{C20550B8-9B8F-4A8F-B358-2B629B32F9AD}" srcOrd="1" destOrd="0" presId="urn:microsoft.com/office/officeart/2005/8/layout/process5"/>
    <dgm:cxn modelId="{DABB9305-B8F2-4A2A-85E0-BC718ECB4D6E}" type="presOf" srcId="{F9921B7A-E26E-4235-A11A-32AF3199434F}" destId="{445AB44B-BFF9-469C-9695-B4CA3A3F71A7}" srcOrd="0" destOrd="0" presId="urn:microsoft.com/office/officeart/2005/8/layout/process5"/>
    <dgm:cxn modelId="{92BC031E-A3B6-4282-BF30-292FA8844949}" type="presOf" srcId="{14FCB465-32F3-4E72-8C3A-4DE1B7DDB54A}" destId="{8C272014-776F-4E64-8077-748F7E13F181}" srcOrd="0" destOrd="0" presId="urn:microsoft.com/office/officeart/2005/8/layout/process5"/>
    <dgm:cxn modelId="{E4D65D26-4128-4F36-9A4B-259ABC6D3AB8}" type="presOf" srcId="{56DA8A06-382B-44E1-B162-04DF3C0CD25B}" destId="{AE8AE07A-EB6E-48B4-BB81-12D1523DA3EB}" srcOrd="1" destOrd="0" presId="urn:microsoft.com/office/officeart/2005/8/layout/process5"/>
    <dgm:cxn modelId="{9ACC14D0-23B7-40D8-BE2F-FB7F655D34B4}" type="presOf" srcId="{6051482D-B886-4AEE-BA51-A12A36CC814D}" destId="{A83C5E93-73A6-40DC-8FAB-CD9A7A1E66E6}" srcOrd="0" destOrd="0" presId="urn:microsoft.com/office/officeart/2005/8/layout/process5"/>
    <dgm:cxn modelId="{D6258110-8081-4887-808B-D1C45AA98033}" type="presOf" srcId="{EFB8BEB4-EFD1-447D-8480-3357BCFD2E1F}" destId="{CE108274-161D-43EA-B2A1-41EC3B83981D}" srcOrd="1" destOrd="0" presId="urn:microsoft.com/office/officeart/2005/8/layout/process5"/>
    <dgm:cxn modelId="{0529C12A-B772-4C61-9A01-0DB154889C3C}" type="presOf" srcId="{4388105F-82E2-4EC5-8E3E-CD28D7AAFCB5}" destId="{772AB2B1-2621-4920-BD03-F901571CD353}" srcOrd="0" destOrd="0" presId="urn:microsoft.com/office/officeart/2005/8/layout/process5"/>
    <dgm:cxn modelId="{14C4CAD8-254B-4E49-8744-36B135747AF8}" type="presOf" srcId="{EFB8BEB4-EFD1-447D-8480-3357BCFD2E1F}" destId="{ED7C9017-DD70-4C92-92E5-F022C960438A}" srcOrd="0" destOrd="0" presId="urn:microsoft.com/office/officeart/2005/8/layout/process5"/>
    <dgm:cxn modelId="{DC47496F-AE18-42B8-8275-BCC60CEA7849}" type="presOf" srcId="{4DB2BFA1-D5B5-4559-BF04-BFAA10CE2A26}" destId="{B572500D-7CA5-4C24-8218-6A412CAADB16}" srcOrd="0" destOrd="0" presId="urn:microsoft.com/office/officeart/2005/8/layout/process5"/>
    <dgm:cxn modelId="{30AE2D9F-46A5-4214-8736-FB43F2BA8A1B}" srcId="{06F022B5-D2FF-45C7-B124-7026F0235788}" destId="{868DA546-D241-4C66-B93E-B9082F3F76AC}" srcOrd="1" destOrd="0" parTransId="{86CD0240-A599-470E-9899-899B67AA8511}" sibTransId="{234182C4-3845-4DEF-AD25-E32D49FB0FD1}"/>
    <dgm:cxn modelId="{944BA9B8-5FC0-4FD3-A0F3-703B6940D853}" type="presOf" srcId="{1682A463-2BBB-410A-913B-F000243FF77F}" destId="{83BA6C99-A6DA-41AA-9F07-2D90FBE43BDB}" srcOrd="1" destOrd="0" presId="urn:microsoft.com/office/officeart/2005/8/layout/process5"/>
    <dgm:cxn modelId="{8D231210-C1F2-4B85-AEF0-68B6E7DFCB67}" srcId="{06F022B5-D2FF-45C7-B124-7026F0235788}" destId="{4DB2BFA1-D5B5-4559-BF04-BFAA10CE2A26}" srcOrd="8" destOrd="0" parTransId="{2F329DC5-C7BD-4E9B-B869-2EBEC974BDEA}" sibTransId="{373AD15D-D2B1-4C33-BD63-BDCD4F06A0E3}"/>
    <dgm:cxn modelId="{C13D98BD-64CC-44E0-B24F-C462AB737D04}" type="presOf" srcId="{9F0E28B9-4A69-4C84-8606-1125D4FB919A}" destId="{2763DAE6-ECB9-40D4-9285-E22AF6293FEE}" srcOrd="0" destOrd="0" presId="urn:microsoft.com/office/officeart/2005/8/layout/process5"/>
    <dgm:cxn modelId="{B9873938-25F9-410C-AF22-7AD850859F14}" type="presOf" srcId="{14FCB465-32F3-4E72-8C3A-4DE1B7DDB54A}" destId="{1C504D9D-A11E-4045-943B-3EB2BCEC3AD7}" srcOrd="1" destOrd="0" presId="urn:microsoft.com/office/officeart/2005/8/layout/process5"/>
    <dgm:cxn modelId="{EC2D305E-30CF-4A4A-A84E-FAB24004D83D}" type="presOf" srcId="{56DA8A06-382B-44E1-B162-04DF3C0CD25B}" destId="{3244DA0C-F46E-4462-8CD7-D42FB529FAE8}" srcOrd="0" destOrd="0" presId="urn:microsoft.com/office/officeart/2005/8/layout/process5"/>
    <dgm:cxn modelId="{FFEF7039-EF2C-45C3-BFC2-536851AA1ED2}" type="presOf" srcId="{9F5C9230-590E-49C6-905D-E733A78F0DF5}" destId="{E46EB4D1-1838-4EE5-A230-33958521BF33}" srcOrd="0" destOrd="0" presId="urn:microsoft.com/office/officeart/2005/8/layout/process5"/>
    <dgm:cxn modelId="{216CADBC-75AD-475C-B90D-2AC30C819326}" type="presOf" srcId="{00AB7AEC-3C46-4C01-B5B2-EE790C3D3668}" destId="{16DF54CC-A9B1-42C7-8E17-F72D70E258AF}" srcOrd="1" destOrd="0" presId="urn:microsoft.com/office/officeart/2005/8/layout/process5"/>
    <dgm:cxn modelId="{960F7ABB-41F7-4D95-974A-AAD1DFD009C9}" srcId="{06F022B5-D2FF-45C7-B124-7026F0235788}" destId="{9F5C9230-590E-49C6-905D-E733A78F0DF5}" srcOrd="9" destOrd="0" parTransId="{4645851D-5FC5-44D8-AAA8-5231118A88C4}" sibTransId="{BF7E3688-71FF-41B0-816B-B2ADF4A136F4}"/>
    <dgm:cxn modelId="{D67BAD99-199C-4475-A5E3-6841FAD498B4}" type="presOf" srcId="{234182C4-3845-4DEF-AD25-E32D49FB0FD1}" destId="{900FB7DE-F7B0-4468-8457-DF28FF5831FF}" srcOrd="1" destOrd="0" presId="urn:microsoft.com/office/officeart/2005/8/layout/process5"/>
    <dgm:cxn modelId="{323707C9-CC28-465E-950D-B71D2C1E9834}" srcId="{06F022B5-D2FF-45C7-B124-7026F0235788}" destId="{DA7F2032-4028-4586-A58A-86EB274C63B2}" srcOrd="5" destOrd="0" parTransId="{BB28FA40-9D15-4C7A-B941-819006B0841A}" sibTransId="{C1B7EF69-84EC-43C6-A9EB-178CFEA106D9}"/>
    <dgm:cxn modelId="{052EFC8D-F47C-435F-A643-8688EC161513}" type="presOf" srcId="{868DA546-D241-4C66-B93E-B9082F3F76AC}" destId="{E37408C4-3D81-4505-9D31-F009C5F4CBA0}" srcOrd="0" destOrd="0" presId="urn:microsoft.com/office/officeart/2005/8/layout/process5"/>
    <dgm:cxn modelId="{34C8FD0C-1B7E-466F-8469-FB29AC2DFEC3}" type="presOf" srcId="{1682A463-2BBB-410A-913B-F000243FF77F}" destId="{D21666D3-B8A0-4C95-B61C-B6E2CA3BA159}" srcOrd="0" destOrd="0" presId="urn:microsoft.com/office/officeart/2005/8/layout/process5"/>
    <dgm:cxn modelId="{A8BE3A69-909A-4121-A603-7064D0E923EF}" srcId="{06F022B5-D2FF-45C7-B124-7026F0235788}" destId="{C6A3C70F-1C3B-491A-87D3-C17903B17A8F}" srcOrd="7" destOrd="0" parTransId="{2564A028-8967-45C8-9101-494F8CE9F18C}" sibTransId="{EFB8BEB4-EFD1-447D-8480-3357BCFD2E1F}"/>
    <dgm:cxn modelId="{3053F3CA-5D6A-4DBD-874A-6DAF9BB88DFB}" type="presOf" srcId="{C6A3C70F-1C3B-491A-87D3-C17903B17A8F}" destId="{5CE04B16-50D5-4A48-A6D8-9B8779D50992}" srcOrd="0" destOrd="0" presId="urn:microsoft.com/office/officeart/2005/8/layout/process5"/>
    <dgm:cxn modelId="{2D6C8E08-9069-4F41-938C-39123264175C}" srcId="{06F022B5-D2FF-45C7-B124-7026F0235788}" destId="{4388105F-82E2-4EC5-8E3E-CD28D7AAFCB5}" srcOrd="0" destOrd="0" parTransId="{F77F781F-39A7-4319-B07A-40625977223E}" sibTransId="{00AB7AEC-3C46-4C01-B5B2-EE790C3D3668}"/>
    <dgm:cxn modelId="{176F7C45-6098-4F15-ADBC-7630C63983F7}" srcId="{06F022B5-D2FF-45C7-B124-7026F0235788}" destId="{F9921B7A-E26E-4235-A11A-32AF3199434F}" srcOrd="6" destOrd="0" parTransId="{6375BFEC-1FD8-41C2-A077-13640E43D460}" sibTransId="{5B960CDC-561F-4546-A002-92CA4FD144A5}"/>
    <dgm:cxn modelId="{7ED3AE0F-A8F9-4F91-B0A8-E75438AF3800}" type="presOf" srcId="{294E3A13-9687-407D-9152-E6E712DFB354}" destId="{B5EB4D47-9E6C-497C-A532-5BCECEEA22D0}" srcOrd="0" destOrd="0" presId="urn:microsoft.com/office/officeart/2005/8/layout/process5"/>
    <dgm:cxn modelId="{2CC6DD8E-899F-4323-81FA-694F4396C168}" type="presOf" srcId="{06F022B5-D2FF-45C7-B124-7026F0235788}" destId="{49864194-9157-4EA4-9FB4-2CEBE1DC8B7D}" srcOrd="0" destOrd="0" presId="urn:microsoft.com/office/officeart/2005/8/layout/process5"/>
    <dgm:cxn modelId="{125DB1CD-2F8B-40AC-9A8C-BE2B2972C9F7}" type="presOf" srcId="{373AD15D-D2B1-4C33-BD63-BDCD4F06A0E3}" destId="{3FE1ECBF-F3BB-4302-9778-8799EAAB1A9F}" srcOrd="1" destOrd="0" presId="urn:microsoft.com/office/officeart/2005/8/layout/process5"/>
    <dgm:cxn modelId="{43909010-2048-495C-90F8-7208FDEF39CA}" type="presOf" srcId="{5B960CDC-561F-4546-A002-92CA4FD144A5}" destId="{091722A6-4DFD-4655-9ECB-81FCF4FFA672}" srcOrd="0" destOrd="0" presId="urn:microsoft.com/office/officeart/2005/8/layout/process5"/>
    <dgm:cxn modelId="{D58F6DFD-AF9B-49BE-ACE1-B461B7E417A6}" type="presParOf" srcId="{49864194-9157-4EA4-9FB4-2CEBE1DC8B7D}" destId="{772AB2B1-2621-4920-BD03-F901571CD353}" srcOrd="0" destOrd="0" presId="urn:microsoft.com/office/officeart/2005/8/layout/process5"/>
    <dgm:cxn modelId="{740D8034-0D11-4DA1-A36B-BA61F391FCDB}" type="presParOf" srcId="{49864194-9157-4EA4-9FB4-2CEBE1DC8B7D}" destId="{1AA5CBB8-108D-4424-9274-3A823E9B9044}" srcOrd="1" destOrd="0" presId="urn:microsoft.com/office/officeart/2005/8/layout/process5"/>
    <dgm:cxn modelId="{606DB3FB-D547-4DC6-8693-DD9227F56C95}" type="presParOf" srcId="{1AA5CBB8-108D-4424-9274-3A823E9B9044}" destId="{16DF54CC-A9B1-42C7-8E17-F72D70E258AF}" srcOrd="0" destOrd="0" presId="urn:microsoft.com/office/officeart/2005/8/layout/process5"/>
    <dgm:cxn modelId="{08FD91FF-3BB7-4D31-BDCF-BA790350D6C9}" type="presParOf" srcId="{49864194-9157-4EA4-9FB4-2CEBE1DC8B7D}" destId="{E37408C4-3D81-4505-9D31-F009C5F4CBA0}" srcOrd="2" destOrd="0" presId="urn:microsoft.com/office/officeart/2005/8/layout/process5"/>
    <dgm:cxn modelId="{8489D333-C49D-4FA7-81D7-FF7747F05EAC}" type="presParOf" srcId="{49864194-9157-4EA4-9FB4-2CEBE1DC8B7D}" destId="{EAAC171D-F09A-4166-BD03-9D56ED6D19A4}" srcOrd="3" destOrd="0" presId="urn:microsoft.com/office/officeart/2005/8/layout/process5"/>
    <dgm:cxn modelId="{A41835FD-C587-4DC3-8A1F-60EB52F63BC6}" type="presParOf" srcId="{EAAC171D-F09A-4166-BD03-9D56ED6D19A4}" destId="{900FB7DE-F7B0-4468-8457-DF28FF5831FF}" srcOrd="0" destOrd="0" presId="urn:microsoft.com/office/officeart/2005/8/layout/process5"/>
    <dgm:cxn modelId="{7E5D0B0A-0D4D-49D0-B0A7-A88C9567BCBE}" type="presParOf" srcId="{49864194-9157-4EA4-9FB4-2CEBE1DC8B7D}" destId="{2763DAE6-ECB9-40D4-9285-E22AF6293FEE}" srcOrd="4" destOrd="0" presId="urn:microsoft.com/office/officeart/2005/8/layout/process5"/>
    <dgm:cxn modelId="{D2829AA2-E59D-4F58-AD9E-8038087E2FE1}" type="presParOf" srcId="{49864194-9157-4EA4-9FB4-2CEBE1DC8B7D}" destId="{3244DA0C-F46E-4462-8CD7-D42FB529FAE8}" srcOrd="5" destOrd="0" presId="urn:microsoft.com/office/officeart/2005/8/layout/process5"/>
    <dgm:cxn modelId="{158978F7-CA9F-467B-8407-A32CF40E9EA0}" type="presParOf" srcId="{3244DA0C-F46E-4462-8CD7-D42FB529FAE8}" destId="{AE8AE07A-EB6E-48B4-BB81-12D1523DA3EB}" srcOrd="0" destOrd="0" presId="urn:microsoft.com/office/officeart/2005/8/layout/process5"/>
    <dgm:cxn modelId="{E3520524-7009-4286-A03A-59DB1002EF46}" type="presParOf" srcId="{49864194-9157-4EA4-9FB4-2CEBE1DC8B7D}" destId="{B5EB4D47-9E6C-497C-A532-5BCECEEA22D0}" srcOrd="6" destOrd="0" presId="urn:microsoft.com/office/officeart/2005/8/layout/process5"/>
    <dgm:cxn modelId="{8CD95B14-93CC-4844-A1E9-BDFFB7D9B747}" type="presParOf" srcId="{49864194-9157-4EA4-9FB4-2CEBE1DC8B7D}" destId="{8C272014-776F-4E64-8077-748F7E13F181}" srcOrd="7" destOrd="0" presId="urn:microsoft.com/office/officeart/2005/8/layout/process5"/>
    <dgm:cxn modelId="{0BED4A92-7448-45D0-9A4E-7213689F61F3}" type="presParOf" srcId="{8C272014-776F-4E64-8077-748F7E13F181}" destId="{1C504D9D-A11E-4045-943B-3EB2BCEC3AD7}" srcOrd="0" destOrd="0" presId="urn:microsoft.com/office/officeart/2005/8/layout/process5"/>
    <dgm:cxn modelId="{04C022B5-6ACB-4333-9D12-26827781E273}" type="presParOf" srcId="{49864194-9157-4EA4-9FB4-2CEBE1DC8B7D}" destId="{A83C5E93-73A6-40DC-8FAB-CD9A7A1E66E6}" srcOrd="8" destOrd="0" presId="urn:microsoft.com/office/officeart/2005/8/layout/process5"/>
    <dgm:cxn modelId="{FA1E6F48-8BCD-4A1F-9E18-9BB095BA0645}" type="presParOf" srcId="{49864194-9157-4EA4-9FB4-2CEBE1DC8B7D}" destId="{D21666D3-B8A0-4C95-B61C-B6E2CA3BA159}" srcOrd="9" destOrd="0" presId="urn:microsoft.com/office/officeart/2005/8/layout/process5"/>
    <dgm:cxn modelId="{6DBC1A60-EF1A-4001-BA48-3EE889DF4F9F}" type="presParOf" srcId="{D21666D3-B8A0-4C95-B61C-B6E2CA3BA159}" destId="{83BA6C99-A6DA-41AA-9F07-2D90FBE43BDB}" srcOrd="0" destOrd="0" presId="urn:microsoft.com/office/officeart/2005/8/layout/process5"/>
    <dgm:cxn modelId="{B77DEB31-F871-45E3-84CF-8A8A8BAEF17E}" type="presParOf" srcId="{49864194-9157-4EA4-9FB4-2CEBE1DC8B7D}" destId="{4FF8373B-5021-45E7-873A-E6DBADE8752B}" srcOrd="10" destOrd="0" presId="urn:microsoft.com/office/officeart/2005/8/layout/process5"/>
    <dgm:cxn modelId="{7582A734-534F-41BB-8FD8-36C7BA5CCF69}" type="presParOf" srcId="{49864194-9157-4EA4-9FB4-2CEBE1DC8B7D}" destId="{E8F2DCD7-8A49-4C98-9417-2252568FED14}" srcOrd="11" destOrd="0" presId="urn:microsoft.com/office/officeart/2005/8/layout/process5"/>
    <dgm:cxn modelId="{8BFE4CFF-BC91-4F5F-9B99-6A3E41F14EFF}" type="presParOf" srcId="{E8F2DCD7-8A49-4C98-9417-2252568FED14}" destId="{C20550B8-9B8F-4A8F-B358-2B629B32F9AD}" srcOrd="0" destOrd="0" presId="urn:microsoft.com/office/officeart/2005/8/layout/process5"/>
    <dgm:cxn modelId="{D40D6940-46FC-4046-954C-3EE1A853B0E5}" type="presParOf" srcId="{49864194-9157-4EA4-9FB4-2CEBE1DC8B7D}" destId="{445AB44B-BFF9-469C-9695-B4CA3A3F71A7}" srcOrd="12" destOrd="0" presId="urn:microsoft.com/office/officeart/2005/8/layout/process5"/>
    <dgm:cxn modelId="{99A97B6F-AF00-455C-945A-27A32CEF24A5}" type="presParOf" srcId="{49864194-9157-4EA4-9FB4-2CEBE1DC8B7D}" destId="{091722A6-4DFD-4655-9ECB-81FCF4FFA672}" srcOrd="13" destOrd="0" presId="urn:microsoft.com/office/officeart/2005/8/layout/process5"/>
    <dgm:cxn modelId="{C5CB6181-F760-4BFB-A90F-9367301AA5AA}" type="presParOf" srcId="{091722A6-4DFD-4655-9ECB-81FCF4FFA672}" destId="{35CC2D12-66BB-490D-8A42-BA01FEE7EB47}" srcOrd="0" destOrd="0" presId="urn:microsoft.com/office/officeart/2005/8/layout/process5"/>
    <dgm:cxn modelId="{A9DAB3A7-8739-4126-931B-A6712B23CBB0}" type="presParOf" srcId="{49864194-9157-4EA4-9FB4-2CEBE1DC8B7D}" destId="{5CE04B16-50D5-4A48-A6D8-9B8779D50992}" srcOrd="14" destOrd="0" presId="urn:microsoft.com/office/officeart/2005/8/layout/process5"/>
    <dgm:cxn modelId="{BF5A8F49-52B5-43F3-AA9D-07BD915898D9}" type="presParOf" srcId="{49864194-9157-4EA4-9FB4-2CEBE1DC8B7D}" destId="{ED7C9017-DD70-4C92-92E5-F022C960438A}" srcOrd="15" destOrd="0" presId="urn:microsoft.com/office/officeart/2005/8/layout/process5"/>
    <dgm:cxn modelId="{346AA42D-409F-4E08-920A-F498AC2F3687}" type="presParOf" srcId="{ED7C9017-DD70-4C92-92E5-F022C960438A}" destId="{CE108274-161D-43EA-B2A1-41EC3B83981D}" srcOrd="0" destOrd="0" presId="urn:microsoft.com/office/officeart/2005/8/layout/process5"/>
    <dgm:cxn modelId="{768662D1-6DCC-4DE4-91D8-2339226AE394}" type="presParOf" srcId="{49864194-9157-4EA4-9FB4-2CEBE1DC8B7D}" destId="{B572500D-7CA5-4C24-8218-6A412CAADB16}" srcOrd="16" destOrd="0" presId="urn:microsoft.com/office/officeart/2005/8/layout/process5"/>
    <dgm:cxn modelId="{CAE896B8-3AC1-4574-99E8-B54CF515E2A5}" type="presParOf" srcId="{49864194-9157-4EA4-9FB4-2CEBE1DC8B7D}" destId="{35F09EA8-25ED-49A6-96E1-1B03B93E12B2}" srcOrd="17" destOrd="0" presId="urn:microsoft.com/office/officeart/2005/8/layout/process5"/>
    <dgm:cxn modelId="{0EF63CD8-C427-4783-B4B0-5902001A6A24}" type="presParOf" srcId="{35F09EA8-25ED-49A6-96E1-1B03B93E12B2}" destId="{3FE1ECBF-F3BB-4302-9778-8799EAAB1A9F}" srcOrd="0" destOrd="0" presId="urn:microsoft.com/office/officeart/2005/8/layout/process5"/>
    <dgm:cxn modelId="{C7A75558-8E8F-44F2-9F29-C7C60E4AFB08}" type="presParOf" srcId="{49864194-9157-4EA4-9FB4-2CEBE1DC8B7D}" destId="{E46EB4D1-1838-4EE5-A230-33958521BF33}" srcOrd="18"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0B96A0-FC9F-4A4C-A04A-1819FB33C2A1}" type="doc">
      <dgm:prSet loTypeId="urn:microsoft.com/office/officeart/2005/8/layout/bList2#2" loCatId="list" qsTypeId="urn:microsoft.com/office/officeart/2005/8/quickstyle/simple1" qsCatId="simple" csTypeId="urn:microsoft.com/office/officeart/2005/8/colors/accent1_2" csCatId="accent1" phldr="1"/>
      <dgm:spPr/>
    </dgm:pt>
    <dgm:pt modelId="{D8CA5F81-D74E-4ACE-A682-68507C872CB8}">
      <dgm:prSet phldrT="[Text]"/>
      <dgm:spPr/>
      <dgm:t>
        <a:bodyPr/>
        <a:lstStyle/>
        <a:p>
          <a:r>
            <a:rPr lang="en-US" dirty="0" smtClean="0"/>
            <a:t>Doctoral Committee </a:t>
          </a:r>
          <a:endParaRPr lang="en-US" dirty="0"/>
        </a:p>
      </dgm:t>
    </dgm:pt>
    <dgm:pt modelId="{91CE8607-4B75-4FDC-873C-46CB0ED838AF}" type="parTrans" cxnId="{0A41276F-93B3-4FEB-8009-98AEF0055223}">
      <dgm:prSet/>
      <dgm:spPr/>
      <dgm:t>
        <a:bodyPr/>
        <a:lstStyle/>
        <a:p>
          <a:endParaRPr lang="en-US"/>
        </a:p>
      </dgm:t>
    </dgm:pt>
    <dgm:pt modelId="{D594C9E6-8EC9-407C-A4C3-30FE60069794}" type="sibTrans" cxnId="{0A41276F-93B3-4FEB-8009-98AEF0055223}">
      <dgm:prSet/>
      <dgm:spPr/>
      <dgm:t>
        <a:bodyPr/>
        <a:lstStyle/>
        <a:p>
          <a:endParaRPr lang="en-US"/>
        </a:p>
      </dgm:t>
    </dgm:pt>
    <dgm:pt modelId="{31875282-BB07-4BC6-8F79-EACB29A5B9D2}">
      <dgm:prSet phldrT="[Text]"/>
      <dgm:spPr/>
      <dgm:t>
        <a:bodyPr/>
        <a:lstStyle/>
        <a:p>
          <a:r>
            <a:rPr lang="en-US" dirty="0" smtClean="0"/>
            <a:t>Board of Examiners</a:t>
          </a:r>
          <a:endParaRPr lang="en-US" dirty="0"/>
        </a:p>
      </dgm:t>
    </dgm:pt>
    <dgm:pt modelId="{1E3FB804-C222-4383-9B54-DB80CA72D10F}" type="parTrans" cxnId="{A3B27E2D-857C-4672-86C4-4BA6943BF8D4}">
      <dgm:prSet/>
      <dgm:spPr/>
      <dgm:t>
        <a:bodyPr/>
        <a:lstStyle/>
        <a:p>
          <a:endParaRPr lang="en-US"/>
        </a:p>
      </dgm:t>
    </dgm:pt>
    <dgm:pt modelId="{D3FAAF51-9C28-4D33-8379-28B60907FDF0}" type="sibTrans" cxnId="{A3B27E2D-857C-4672-86C4-4BA6943BF8D4}">
      <dgm:prSet/>
      <dgm:spPr/>
      <dgm:t>
        <a:bodyPr/>
        <a:lstStyle/>
        <a:p>
          <a:endParaRPr lang="en-US"/>
        </a:p>
      </dgm:t>
    </dgm:pt>
    <dgm:pt modelId="{4B6DE505-22CF-4161-8181-100EDBA285DD}">
      <dgm:prSet phldrT="[Text]"/>
      <dgm:spPr/>
      <dgm:t>
        <a:bodyPr/>
        <a:lstStyle/>
        <a:p>
          <a:r>
            <a:rPr lang="en-US" dirty="0" smtClean="0"/>
            <a:t>Within 3 semesters</a:t>
          </a:r>
          <a:endParaRPr lang="en-US" dirty="0"/>
        </a:p>
      </dgm:t>
    </dgm:pt>
    <dgm:pt modelId="{2713D274-E3A5-443B-B4C7-E061ACEB166E}" type="parTrans" cxnId="{F9F393D3-8333-46D8-9DB2-EB16CE002C61}">
      <dgm:prSet/>
      <dgm:spPr/>
      <dgm:t>
        <a:bodyPr/>
        <a:lstStyle/>
        <a:p>
          <a:endParaRPr lang="en-US"/>
        </a:p>
      </dgm:t>
    </dgm:pt>
    <dgm:pt modelId="{AFDB3454-B2F8-485B-B2C6-2107D45FEA1E}" type="sibTrans" cxnId="{F9F393D3-8333-46D8-9DB2-EB16CE002C61}">
      <dgm:prSet/>
      <dgm:spPr/>
      <dgm:t>
        <a:bodyPr/>
        <a:lstStyle/>
        <a:p>
          <a:endParaRPr lang="en-US"/>
        </a:p>
      </dgm:t>
    </dgm:pt>
    <dgm:pt modelId="{BA485167-DE0B-4C48-B543-31D19DA063C3}">
      <dgm:prSet phldrT="[Text]"/>
      <dgm:spPr/>
      <dgm:t>
        <a:bodyPr/>
        <a:lstStyle/>
        <a:p>
          <a:r>
            <a:rPr lang="en-US" dirty="0" smtClean="0"/>
            <a:t>After proposal approval</a:t>
          </a:r>
          <a:endParaRPr lang="en-US" dirty="0"/>
        </a:p>
      </dgm:t>
    </dgm:pt>
    <dgm:pt modelId="{0F7B18FD-83F0-431D-935B-97D75332426B}" type="parTrans" cxnId="{4CAC7096-FE13-416E-9F6A-E3AABBDBCADC}">
      <dgm:prSet/>
      <dgm:spPr/>
      <dgm:t>
        <a:bodyPr/>
        <a:lstStyle/>
        <a:p>
          <a:endParaRPr lang="en-US"/>
        </a:p>
      </dgm:t>
    </dgm:pt>
    <dgm:pt modelId="{BC32456A-16E2-44D4-BE5D-3FE4FBB2B097}" type="sibTrans" cxnId="{4CAC7096-FE13-416E-9F6A-E3AABBDBCADC}">
      <dgm:prSet/>
      <dgm:spPr/>
      <dgm:t>
        <a:bodyPr/>
        <a:lstStyle/>
        <a:p>
          <a:endParaRPr lang="en-US"/>
        </a:p>
      </dgm:t>
    </dgm:pt>
    <dgm:pt modelId="{69CA265E-576E-46E4-8EE1-9B9BE170B789}">
      <dgm:prSet phldrT="[Text]"/>
      <dgm:spPr/>
      <dgm:t>
        <a:bodyPr/>
        <a:lstStyle/>
        <a:p>
          <a:r>
            <a:rPr lang="en-US" dirty="0" smtClean="0"/>
            <a:t>Doctoral Committee</a:t>
          </a:r>
          <a:endParaRPr lang="en-US" dirty="0"/>
        </a:p>
      </dgm:t>
    </dgm:pt>
    <dgm:pt modelId="{6ACB4409-F1C2-4F92-B509-3F8C96CDE25F}" type="parTrans" cxnId="{D2066B91-D079-4CE3-8BA4-C3936FC3012D}">
      <dgm:prSet/>
      <dgm:spPr/>
      <dgm:t>
        <a:bodyPr/>
        <a:lstStyle/>
        <a:p>
          <a:endParaRPr lang="en-US"/>
        </a:p>
      </dgm:t>
    </dgm:pt>
    <dgm:pt modelId="{058BE28F-A5B0-46DD-A564-E3CE4788C1AC}" type="sibTrans" cxnId="{D2066B91-D079-4CE3-8BA4-C3936FC3012D}">
      <dgm:prSet/>
      <dgm:spPr/>
      <dgm:t>
        <a:bodyPr/>
        <a:lstStyle/>
        <a:p>
          <a:endParaRPr lang="en-US"/>
        </a:p>
      </dgm:t>
    </dgm:pt>
    <dgm:pt modelId="{272922D9-716A-4D25-A9DF-FBEDC8D54DAD}">
      <dgm:prSet phldrT="[Text]"/>
      <dgm:spPr/>
      <dgm:t>
        <a:bodyPr/>
        <a:lstStyle/>
        <a:p>
          <a:r>
            <a:rPr lang="en-US" dirty="0" smtClean="0"/>
            <a:t>5-7 members including </a:t>
          </a:r>
          <a:r>
            <a:rPr lang="en-US" dirty="0" err="1" smtClean="0"/>
            <a:t>Sv</a:t>
          </a:r>
          <a:r>
            <a:rPr lang="en-US" dirty="0" smtClean="0"/>
            <a:t>, </a:t>
          </a:r>
          <a:r>
            <a:rPr lang="en-US" dirty="0" err="1" smtClean="0"/>
            <a:t>CSv</a:t>
          </a:r>
          <a:r>
            <a:rPr lang="en-US" dirty="0" smtClean="0"/>
            <a:t>, </a:t>
          </a:r>
          <a:r>
            <a:rPr lang="en-US" dirty="0" err="1" smtClean="0"/>
            <a:t>HoD</a:t>
          </a:r>
          <a:endParaRPr lang="en-US" dirty="0"/>
        </a:p>
      </dgm:t>
    </dgm:pt>
    <dgm:pt modelId="{C56224E1-08FC-494D-8183-A152A02B74C3}" type="parTrans" cxnId="{FF630A5F-DFAD-4C8C-9849-CB7C31AB278B}">
      <dgm:prSet/>
      <dgm:spPr/>
      <dgm:t>
        <a:bodyPr/>
        <a:lstStyle/>
        <a:p>
          <a:endParaRPr lang="en-US"/>
        </a:p>
      </dgm:t>
    </dgm:pt>
    <dgm:pt modelId="{A6DD7861-F6A8-45C8-8663-83A2B4655E04}" type="sibTrans" cxnId="{FF630A5F-DFAD-4C8C-9849-CB7C31AB278B}">
      <dgm:prSet/>
      <dgm:spPr/>
      <dgm:t>
        <a:bodyPr/>
        <a:lstStyle/>
        <a:p>
          <a:endParaRPr lang="en-US"/>
        </a:p>
      </dgm:t>
    </dgm:pt>
    <dgm:pt modelId="{F3AC93F0-7128-40B7-B032-8FB55C0F31AD}">
      <dgm:prSet phldrT="[Text]"/>
      <dgm:spPr/>
      <dgm:t>
        <a:bodyPr/>
        <a:lstStyle/>
        <a:p>
          <a:r>
            <a:rPr lang="en-US" dirty="0" smtClean="0"/>
            <a:t>Supervisor</a:t>
          </a:r>
          <a:endParaRPr lang="en-US" dirty="0"/>
        </a:p>
      </dgm:t>
    </dgm:pt>
    <dgm:pt modelId="{D84D6A19-8AA4-4DAB-87D2-9FC103861210}" type="parTrans" cxnId="{56C606D3-974D-4C47-A91F-46EC159D4B79}">
      <dgm:prSet/>
      <dgm:spPr/>
      <dgm:t>
        <a:bodyPr/>
        <a:lstStyle/>
        <a:p>
          <a:endParaRPr lang="en-US"/>
        </a:p>
      </dgm:t>
    </dgm:pt>
    <dgm:pt modelId="{4ED8F4FC-E2DF-4243-89C3-92B378760536}" type="sibTrans" cxnId="{56C606D3-974D-4C47-A91F-46EC159D4B79}">
      <dgm:prSet/>
      <dgm:spPr/>
      <dgm:t>
        <a:bodyPr/>
        <a:lstStyle/>
        <a:p>
          <a:endParaRPr lang="en-US"/>
        </a:p>
      </dgm:t>
    </dgm:pt>
    <dgm:pt modelId="{EAC61006-6B45-459D-AC9C-83533B9EC701}">
      <dgm:prSet phldrT="[Text]"/>
      <dgm:spPr/>
      <dgm:t>
        <a:bodyPr/>
        <a:lstStyle/>
        <a:p>
          <a:r>
            <a:rPr lang="en-US" dirty="0" smtClean="0"/>
            <a:t>Within 1 semester</a:t>
          </a:r>
          <a:endParaRPr lang="en-US" dirty="0"/>
        </a:p>
      </dgm:t>
    </dgm:pt>
    <dgm:pt modelId="{79319AFD-727B-4485-B46E-79C819F801D2}" type="parTrans" cxnId="{FCDC8BC4-55C1-41DB-ADD0-464E52F8A655}">
      <dgm:prSet/>
      <dgm:spPr/>
      <dgm:t>
        <a:bodyPr/>
        <a:lstStyle/>
        <a:p>
          <a:endParaRPr lang="en-US"/>
        </a:p>
      </dgm:t>
    </dgm:pt>
    <dgm:pt modelId="{4721F7FE-4F55-4C88-A1B0-871C496FAEA3}" type="sibTrans" cxnId="{FCDC8BC4-55C1-41DB-ADD0-464E52F8A655}">
      <dgm:prSet/>
      <dgm:spPr/>
      <dgm:t>
        <a:bodyPr/>
        <a:lstStyle/>
        <a:p>
          <a:endParaRPr lang="en-US"/>
        </a:p>
      </dgm:t>
    </dgm:pt>
    <dgm:pt modelId="{30388175-69E5-48F5-BE6C-7901DD14D050}">
      <dgm:prSet phldrT="[Text]"/>
      <dgm:spPr/>
      <dgm:t>
        <a:bodyPr/>
        <a:lstStyle/>
        <a:p>
          <a:r>
            <a:rPr lang="en-US" dirty="0" smtClean="0"/>
            <a:t>Co-supervisor if necessary</a:t>
          </a:r>
          <a:endParaRPr lang="en-US" dirty="0"/>
        </a:p>
      </dgm:t>
    </dgm:pt>
    <dgm:pt modelId="{2E13334F-2CE1-48D5-A8A5-08791D5059E8}" type="parTrans" cxnId="{737B1686-571C-41CE-9C58-9D8C8087FB5F}">
      <dgm:prSet/>
      <dgm:spPr/>
    </dgm:pt>
    <dgm:pt modelId="{FFD4951D-6689-4C0A-99FA-990D04956E53}" type="sibTrans" cxnId="{737B1686-571C-41CE-9C58-9D8C8087FB5F}">
      <dgm:prSet/>
      <dgm:spPr/>
    </dgm:pt>
    <dgm:pt modelId="{1B60CD4C-F76E-41A9-9953-49CB5D1C46BD}">
      <dgm:prSet phldrT="[Text]"/>
      <dgm:spPr/>
      <dgm:t>
        <a:bodyPr/>
        <a:lstStyle/>
        <a:p>
          <a:r>
            <a:rPr lang="en-US" dirty="0" smtClean="0"/>
            <a:t>Approved by CASR</a:t>
          </a:r>
          <a:endParaRPr lang="en-US" dirty="0"/>
        </a:p>
      </dgm:t>
    </dgm:pt>
    <dgm:pt modelId="{4204FAD2-0658-4B11-B39E-07FD76553C98}" type="parTrans" cxnId="{CC265E0B-1220-4E5E-BABD-13EE21B331F5}">
      <dgm:prSet/>
      <dgm:spPr/>
    </dgm:pt>
    <dgm:pt modelId="{291A6A97-92C4-493B-A65A-CCB8B0BC4357}" type="sibTrans" cxnId="{CC265E0B-1220-4E5E-BABD-13EE21B331F5}">
      <dgm:prSet/>
      <dgm:spPr/>
    </dgm:pt>
    <dgm:pt modelId="{75D95E0A-971A-4B42-8D67-FDB809FE5FF8}">
      <dgm:prSet/>
      <dgm:spPr/>
      <dgm:t>
        <a:bodyPr/>
        <a:lstStyle/>
        <a:p>
          <a:r>
            <a:rPr lang="en-US" dirty="0" smtClean="0"/>
            <a:t>Supervisor (chairperson)</a:t>
          </a:r>
          <a:endParaRPr lang="en-US" dirty="0"/>
        </a:p>
      </dgm:t>
    </dgm:pt>
    <dgm:pt modelId="{6A6EF48C-DC02-49B6-9E49-EADFCF5D849D}" type="parTrans" cxnId="{9D0B0B84-730C-4350-941A-C289E19F3D74}">
      <dgm:prSet/>
      <dgm:spPr/>
      <dgm:t>
        <a:bodyPr/>
        <a:lstStyle/>
        <a:p>
          <a:endParaRPr lang="en-US"/>
        </a:p>
      </dgm:t>
    </dgm:pt>
    <dgm:pt modelId="{17B08EBF-94C5-466E-B6F7-47FBCFE3C5C0}" type="sibTrans" cxnId="{9D0B0B84-730C-4350-941A-C289E19F3D74}">
      <dgm:prSet/>
      <dgm:spPr/>
      <dgm:t>
        <a:bodyPr/>
        <a:lstStyle/>
        <a:p>
          <a:endParaRPr lang="en-US"/>
        </a:p>
      </dgm:t>
    </dgm:pt>
    <dgm:pt modelId="{41D81C09-286E-43F2-AC8A-1CC25E9E583F}">
      <dgm:prSet/>
      <dgm:spPr/>
      <dgm:t>
        <a:bodyPr/>
        <a:lstStyle/>
        <a:p>
          <a:r>
            <a:rPr lang="en-US" dirty="0" err="1" smtClean="0"/>
            <a:t>HoD</a:t>
          </a:r>
          <a:r>
            <a:rPr lang="en-US" dirty="0" smtClean="0"/>
            <a:t> (ex-officio)</a:t>
          </a:r>
          <a:endParaRPr lang="en-US" dirty="0"/>
        </a:p>
      </dgm:t>
    </dgm:pt>
    <dgm:pt modelId="{7997629D-88EE-4032-93A4-8F4F531526FB}" type="parTrans" cxnId="{84937618-45F3-4D0A-AD84-72C9977C94C3}">
      <dgm:prSet/>
      <dgm:spPr/>
    </dgm:pt>
    <dgm:pt modelId="{CFFA2B79-451C-42A1-A7E6-FAE40BFAF82E}" type="sibTrans" cxnId="{84937618-45F3-4D0A-AD84-72C9977C94C3}">
      <dgm:prSet/>
      <dgm:spPr/>
    </dgm:pt>
    <dgm:pt modelId="{3E4FD004-C5D0-42B5-AA7F-B9EBFEE806ED}">
      <dgm:prSet/>
      <dgm:spPr/>
      <dgm:t>
        <a:bodyPr/>
        <a:lstStyle/>
        <a:p>
          <a:r>
            <a:rPr lang="en-US" dirty="0" smtClean="0"/>
            <a:t>Approved by CASR</a:t>
          </a:r>
          <a:endParaRPr lang="en-US" dirty="0"/>
        </a:p>
      </dgm:t>
    </dgm:pt>
    <dgm:pt modelId="{301242B0-15BD-4943-880C-B636A2A81E01}" type="parTrans" cxnId="{A7E7B98C-F88A-4CAB-8E34-0A3C1C8A8FAA}">
      <dgm:prSet/>
      <dgm:spPr/>
    </dgm:pt>
    <dgm:pt modelId="{27EF4D50-45AA-4CCC-8F31-0F838F18C8BE}" type="sibTrans" cxnId="{A7E7B98C-F88A-4CAB-8E34-0A3C1C8A8FAA}">
      <dgm:prSet/>
      <dgm:spPr/>
    </dgm:pt>
    <dgm:pt modelId="{A3BFE1DD-03F2-44A7-AFED-23E8C28E2884}">
      <dgm:prSet phldrT="[Text]"/>
      <dgm:spPr/>
      <dgm:t>
        <a:bodyPr/>
        <a:lstStyle/>
        <a:p>
          <a:r>
            <a:rPr lang="en-US" dirty="0" smtClean="0"/>
            <a:t>One or more external members</a:t>
          </a:r>
          <a:endParaRPr lang="en-US" dirty="0"/>
        </a:p>
      </dgm:t>
    </dgm:pt>
    <dgm:pt modelId="{A90B9AB6-F412-495D-ABEB-E9CF0BAC97D6}" type="parTrans" cxnId="{47FE9278-B68D-4939-872A-4EE831ECA1E1}">
      <dgm:prSet/>
      <dgm:spPr/>
    </dgm:pt>
    <dgm:pt modelId="{AF7D7D98-C128-4FCE-BBD0-A533BBDFF89B}" type="sibTrans" cxnId="{47FE9278-B68D-4939-872A-4EE831ECA1E1}">
      <dgm:prSet/>
      <dgm:spPr/>
    </dgm:pt>
    <dgm:pt modelId="{FEA7FB0F-B8C9-42EE-A74D-EC2DB6FB7A82}">
      <dgm:prSet phldrT="[Text]"/>
      <dgm:spPr/>
      <dgm:t>
        <a:bodyPr/>
        <a:lstStyle/>
        <a:p>
          <a:r>
            <a:rPr lang="en-US" dirty="0" smtClean="0"/>
            <a:t>At least one from outside the university</a:t>
          </a:r>
          <a:endParaRPr lang="en-US" dirty="0"/>
        </a:p>
      </dgm:t>
    </dgm:pt>
    <dgm:pt modelId="{DE5F883F-0D39-4CC9-A9B9-211A1720F86A}" type="parTrans" cxnId="{19D76820-5E63-4639-AC04-F63D51CB8C3D}">
      <dgm:prSet/>
      <dgm:spPr/>
    </dgm:pt>
    <dgm:pt modelId="{6BDEF3DF-B71C-4367-840D-13C09A643860}" type="sibTrans" cxnId="{19D76820-5E63-4639-AC04-F63D51CB8C3D}">
      <dgm:prSet/>
      <dgm:spPr/>
    </dgm:pt>
    <dgm:pt modelId="{924BFB7A-3C22-45EE-A2EB-E3EE80AE74E7}">
      <dgm:prSet phldrT="[Text]"/>
      <dgm:spPr/>
      <dgm:t>
        <a:bodyPr/>
        <a:lstStyle/>
        <a:p>
          <a:r>
            <a:rPr lang="en-US" dirty="0" smtClean="0"/>
            <a:t>Approved by CASR  </a:t>
          </a:r>
          <a:endParaRPr lang="en-US" dirty="0"/>
        </a:p>
      </dgm:t>
    </dgm:pt>
    <dgm:pt modelId="{BE4530E0-B171-45DD-B37C-1481F4E8EE8A}" type="parTrans" cxnId="{8994F1FF-2A8D-477A-B347-0A09A3F0BB7B}">
      <dgm:prSet/>
      <dgm:spPr/>
    </dgm:pt>
    <dgm:pt modelId="{2175361F-C9B0-4B68-B714-6BF33759BABC}" type="sibTrans" cxnId="{8994F1FF-2A8D-477A-B347-0A09A3F0BB7B}">
      <dgm:prSet/>
      <dgm:spPr/>
    </dgm:pt>
    <dgm:pt modelId="{F3AE8E7D-3AFA-4DFF-859F-58FAE45BF1D7}" type="pres">
      <dgm:prSet presAssocID="{F80B96A0-FC9F-4A4C-A04A-1819FB33C2A1}" presName="diagram" presStyleCnt="0">
        <dgm:presLayoutVars>
          <dgm:dir/>
          <dgm:animLvl val="lvl"/>
          <dgm:resizeHandles val="exact"/>
        </dgm:presLayoutVars>
      </dgm:prSet>
      <dgm:spPr/>
    </dgm:pt>
    <dgm:pt modelId="{04B25E9B-CA4E-4F06-A502-E1DD0C6DC4AB}" type="pres">
      <dgm:prSet presAssocID="{F3AC93F0-7128-40B7-B032-8FB55C0F31AD}" presName="compNode" presStyleCnt="0"/>
      <dgm:spPr/>
    </dgm:pt>
    <dgm:pt modelId="{116B8CF1-622A-4DB3-853C-F207F3296B35}" type="pres">
      <dgm:prSet presAssocID="{F3AC93F0-7128-40B7-B032-8FB55C0F31AD}" presName="childRect" presStyleLbl="bgAcc1" presStyleIdx="0" presStyleCnt="3">
        <dgm:presLayoutVars>
          <dgm:bulletEnabled val="1"/>
        </dgm:presLayoutVars>
      </dgm:prSet>
      <dgm:spPr/>
      <dgm:t>
        <a:bodyPr/>
        <a:lstStyle/>
        <a:p>
          <a:endParaRPr lang="en-US"/>
        </a:p>
      </dgm:t>
    </dgm:pt>
    <dgm:pt modelId="{78801BA4-07DC-4DC6-820A-0F1341B65DAC}" type="pres">
      <dgm:prSet presAssocID="{F3AC93F0-7128-40B7-B032-8FB55C0F31AD}" presName="parentText" presStyleLbl="node1" presStyleIdx="0" presStyleCnt="0">
        <dgm:presLayoutVars>
          <dgm:chMax val="0"/>
          <dgm:bulletEnabled val="1"/>
        </dgm:presLayoutVars>
      </dgm:prSet>
      <dgm:spPr/>
      <dgm:t>
        <a:bodyPr/>
        <a:lstStyle/>
        <a:p>
          <a:endParaRPr lang="en-US"/>
        </a:p>
      </dgm:t>
    </dgm:pt>
    <dgm:pt modelId="{2762E423-08E2-4C9C-9499-AE01B115FFC2}" type="pres">
      <dgm:prSet presAssocID="{F3AC93F0-7128-40B7-B032-8FB55C0F31AD}" presName="parentRect" presStyleLbl="alignNode1" presStyleIdx="0" presStyleCnt="3"/>
      <dgm:spPr/>
      <dgm:t>
        <a:bodyPr/>
        <a:lstStyle/>
        <a:p>
          <a:endParaRPr lang="en-US"/>
        </a:p>
      </dgm:t>
    </dgm:pt>
    <dgm:pt modelId="{F1AADEC2-088B-4958-8C0A-7580CD07FD52}" type="pres">
      <dgm:prSet presAssocID="{F3AC93F0-7128-40B7-B032-8FB55C0F31AD}" presName="adorn" presStyleLbl="fgAccFollowNode1" presStyleIdx="0" presStyleCnt="3"/>
      <dgm:spPr/>
    </dgm:pt>
    <dgm:pt modelId="{51EBF612-9DEA-4404-BAB7-9E951A566262}" type="pres">
      <dgm:prSet presAssocID="{4ED8F4FC-E2DF-4243-89C3-92B378760536}" presName="sibTrans" presStyleLbl="sibTrans2D1" presStyleIdx="0" presStyleCnt="0"/>
      <dgm:spPr/>
      <dgm:t>
        <a:bodyPr/>
        <a:lstStyle/>
        <a:p>
          <a:endParaRPr lang="en-US"/>
        </a:p>
      </dgm:t>
    </dgm:pt>
    <dgm:pt modelId="{7B3BA287-61EE-4A1F-8D65-881C33FDAA2C}" type="pres">
      <dgm:prSet presAssocID="{D8CA5F81-D74E-4ACE-A682-68507C872CB8}" presName="compNode" presStyleCnt="0"/>
      <dgm:spPr/>
    </dgm:pt>
    <dgm:pt modelId="{7BDB3C60-03AD-4E00-9037-BA359098713C}" type="pres">
      <dgm:prSet presAssocID="{D8CA5F81-D74E-4ACE-A682-68507C872CB8}" presName="childRect" presStyleLbl="bgAcc1" presStyleIdx="1" presStyleCnt="3">
        <dgm:presLayoutVars>
          <dgm:bulletEnabled val="1"/>
        </dgm:presLayoutVars>
      </dgm:prSet>
      <dgm:spPr/>
      <dgm:t>
        <a:bodyPr/>
        <a:lstStyle/>
        <a:p>
          <a:endParaRPr lang="en-US"/>
        </a:p>
      </dgm:t>
    </dgm:pt>
    <dgm:pt modelId="{32423E09-4830-4B5E-88C0-AC7BF08BA66E}" type="pres">
      <dgm:prSet presAssocID="{D8CA5F81-D74E-4ACE-A682-68507C872CB8}" presName="parentText" presStyleLbl="node1" presStyleIdx="0" presStyleCnt="0">
        <dgm:presLayoutVars>
          <dgm:chMax val="0"/>
          <dgm:bulletEnabled val="1"/>
        </dgm:presLayoutVars>
      </dgm:prSet>
      <dgm:spPr/>
      <dgm:t>
        <a:bodyPr/>
        <a:lstStyle/>
        <a:p>
          <a:endParaRPr lang="en-US"/>
        </a:p>
      </dgm:t>
    </dgm:pt>
    <dgm:pt modelId="{0D754765-9111-415B-8AB1-D8B7C169361E}" type="pres">
      <dgm:prSet presAssocID="{D8CA5F81-D74E-4ACE-A682-68507C872CB8}" presName="parentRect" presStyleLbl="alignNode1" presStyleIdx="1" presStyleCnt="3"/>
      <dgm:spPr/>
      <dgm:t>
        <a:bodyPr/>
        <a:lstStyle/>
        <a:p>
          <a:endParaRPr lang="en-US"/>
        </a:p>
      </dgm:t>
    </dgm:pt>
    <dgm:pt modelId="{345C4F2E-EB6B-4B0F-B76A-D16199C7F26B}" type="pres">
      <dgm:prSet presAssocID="{D8CA5F81-D74E-4ACE-A682-68507C872CB8}" presName="adorn" presStyleLbl="fgAccFollowNode1" presStyleIdx="1" presStyleCnt="3"/>
      <dgm:spPr/>
    </dgm:pt>
    <dgm:pt modelId="{9C6186DA-FB0D-4622-BBA6-389D2C96DA6C}" type="pres">
      <dgm:prSet presAssocID="{D594C9E6-8EC9-407C-A4C3-30FE60069794}" presName="sibTrans" presStyleLbl="sibTrans2D1" presStyleIdx="0" presStyleCnt="0"/>
      <dgm:spPr/>
      <dgm:t>
        <a:bodyPr/>
        <a:lstStyle/>
        <a:p>
          <a:endParaRPr lang="en-US"/>
        </a:p>
      </dgm:t>
    </dgm:pt>
    <dgm:pt modelId="{E023956E-682D-44FB-91FA-4F118A93CCF1}" type="pres">
      <dgm:prSet presAssocID="{31875282-BB07-4BC6-8F79-EACB29A5B9D2}" presName="compNode" presStyleCnt="0"/>
      <dgm:spPr/>
    </dgm:pt>
    <dgm:pt modelId="{C47E4DD1-E157-4057-8535-0B294F8778C7}" type="pres">
      <dgm:prSet presAssocID="{31875282-BB07-4BC6-8F79-EACB29A5B9D2}" presName="childRect" presStyleLbl="bgAcc1" presStyleIdx="2" presStyleCnt="3">
        <dgm:presLayoutVars>
          <dgm:bulletEnabled val="1"/>
        </dgm:presLayoutVars>
      </dgm:prSet>
      <dgm:spPr/>
      <dgm:t>
        <a:bodyPr/>
        <a:lstStyle/>
        <a:p>
          <a:endParaRPr lang="en-US"/>
        </a:p>
      </dgm:t>
    </dgm:pt>
    <dgm:pt modelId="{5C4E5480-4316-45DF-A33A-A3C1BA04A480}" type="pres">
      <dgm:prSet presAssocID="{31875282-BB07-4BC6-8F79-EACB29A5B9D2}" presName="parentText" presStyleLbl="node1" presStyleIdx="0" presStyleCnt="0">
        <dgm:presLayoutVars>
          <dgm:chMax val="0"/>
          <dgm:bulletEnabled val="1"/>
        </dgm:presLayoutVars>
      </dgm:prSet>
      <dgm:spPr/>
      <dgm:t>
        <a:bodyPr/>
        <a:lstStyle/>
        <a:p>
          <a:endParaRPr lang="en-US"/>
        </a:p>
      </dgm:t>
    </dgm:pt>
    <dgm:pt modelId="{7D4FC622-9FB4-4969-AA62-E8B9E754F128}" type="pres">
      <dgm:prSet presAssocID="{31875282-BB07-4BC6-8F79-EACB29A5B9D2}" presName="parentRect" presStyleLbl="alignNode1" presStyleIdx="2" presStyleCnt="3"/>
      <dgm:spPr/>
      <dgm:t>
        <a:bodyPr/>
        <a:lstStyle/>
        <a:p>
          <a:endParaRPr lang="en-US"/>
        </a:p>
      </dgm:t>
    </dgm:pt>
    <dgm:pt modelId="{EFD9472B-2563-42D6-833E-327EAEE509B3}" type="pres">
      <dgm:prSet presAssocID="{31875282-BB07-4BC6-8F79-EACB29A5B9D2}" presName="adorn" presStyleLbl="fgAccFollowNode1" presStyleIdx="2" presStyleCnt="3"/>
      <dgm:spPr/>
    </dgm:pt>
  </dgm:ptLst>
  <dgm:cxnLst>
    <dgm:cxn modelId="{56C606D3-974D-4C47-A91F-46EC159D4B79}" srcId="{F80B96A0-FC9F-4A4C-A04A-1819FB33C2A1}" destId="{F3AC93F0-7128-40B7-B032-8FB55C0F31AD}" srcOrd="0" destOrd="0" parTransId="{D84D6A19-8AA4-4DAB-87D2-9FC103861210}" sibTransId="{4ED8F4FC-E2DF-4243-89C3-92B378760536}"/>
    <dgm:cxn modelId="{56A91B7A-2AB4-4048-9059-3AFF0AECA5D8}" type="presOf" srcId="{31875282-BB07-4BC6-8F79-EACB29A5B9D2}" destId="{5C4E5480-4316-45DF-A33A-A3C1BA04A480}" srcOrd="0" destOrd="0" presId="urn:microsoft.com/office/officeart/2005/8/layout/bList2#2"/>
    <dgm:cxn modelId="{D08E50A9-53C0-44B0-A0E7-39F20D7683B6}" type="presOf" srcId="{F80B96A0-FC9F-4A4C-A04A-1819FB33C2A1}" destId="{F3AE8E7D-3AFA-4DFF-859F-58FAE45BF1D7}" srcOrd="0" destOrd="0" presId="urn:microsoft.com/office/officeart/2005/8/layout/bList2#2"/>
    <dgm:cxn modelId="{CB055EEA-2F18-4D97-8026-89984F2C6CCC}" type="presOf" srcId="{4ED8F4FC-E2DF-4243-89C3-92B378760536}" destId="{51EBF612-9DEA-4404-BAB7-9E951A566262}" srcOrd="0" destOrd="0" presId="urn:microsoft.com/office/officeart/2005/8/layout/bList2#2"/>
    <dgm:cxn modelId="{B0255D19-5C2E-4454-BB87-2A9D9C24AE8D}" type="presOf" srcId="{EAC61006-6B45-459D-AC9C-83533B9EC701}" destId="{116B8CF1-622A-4DB3-853C-F207F3296B35}" srcOrd="0" destOrd="0" presId="urn:microsoft.com/office/officeart/2005/8/layout/bList2#2"/>
    <dgm:cxn modelId="{08DD908B-608F-4151-B006-F095E9CA7CF9}" type="presOf" srcId="{75D95E0A-971A-4B42-8D67-FDB809FE5FF8}" destId="{7BDB3C60-03AD-4E00-9037-BA359098713C}" srcOrd="0" destOrd="2" presId="urn:microsoft.com/office/officeart/2005/8/layout/bList2#2"/>
    <dgm:cxn modelId="{A7E7B98C-F88A-4CAB-8E34-0A3C1C8A8FAA}" srcId="{D8CA5F81-D74E-4ACE-A682-68507C872CB8}" destId="{3E4FD004-C5D0-42B5-AA7F-B9EBFEE806ED}" srcOrd="4" destOrd="0" parTransId="{301242B0-15BD-4943-880C-B636A2A81E01}" sibTransId="{27EF4D50-45AA-4CCC-8F31-0F838F18C8BE}"/>
    <dgm:cxn modelId="{19D76820-5E63-4639-AC04-F63D51CB8C3D}" srcId="{31875282-BB07-4BC6-8F79-EACB29A5B9D2}" destId="{FEA7FB0F-B8C9-42EE-A74D-EC2DB6FB7A82}" srcOrd="3" destOrd="0" parTransId="{DE5F883F-0D39-4CC9-A9B9-211A1720F86A}" sibTransId="{6BDEF3DF-B71C-4367-840D-13C09A643860}"/>
    <dgm:cxn modelId="{EE92BF5A-3EBA-40D7-A97D-E906B18A8A08}" type="presOf" srcId="{BA485167-DE0B-4C48-B543-31D19DA063C3}" destId="{C47E4DD1-E157-4057-8535-0B294F8778C7}" srcOrd="0" destOrd="0" presId="urn:microsoft.com/office/officeart/2005/8/layout/bList2#2"/>
    <dgm:cxn modelId="{84937618-45F3-4D0A-AD84-72C9977C94C3}" srcId="{D8CA5F81-D74E-4ACE-A682-68507C872CB8}" destId="{41D81C09-286E-43F2-AC8A-1CC25E9E583F}" srcOrd="3" destOrd="0" parTransId="{7997629D-88EE-4032-93A4-8F4F531526FB}" sibTransId="{CFFA2B79-451C-42A1-A7E6-FAE40BFAF82E}"/>
    <dgm:cxn modelId="{22D59C0E-87C0-4872-8FE5-CBE08681906A}" type="presOf" srcId="{3E4FD004-C5D0-42B5-AA7F-B9EBFEE806ED}" destId="{7BDB3C60-03AD-4E00-9037-BA359098713C}" srcOrd="0" destOrd="4" presId="urn:microsoft.com/office/officeart/2005/8/layout/bList2#2"/>
    <dgm:cxn modelId="{4C8F8A06-B1E5-45ED-8C48-AD2D2819A920}" type="presOf" srcId="{4B6DE505-22CF-4161-8181-100EDBA285DD}" destId="{7BDB3C60-03AD-4E00-9037-BA359098713C}" srcOrd="0" destOrd="0" presId="urn:microsoft.com/office/officeart/2005/8/layout/bList2#2"/>
    <dgm:cxn modelId="{FF630A5F-DFAD-4C8C-9849-CB7C31AB278B}" srcId="{D8CA5F81-D74E-4ACE-A682-68507C872CB8}" destId="{272922D9-716A-4D25-A9DF-FBEDC8D54DAD}" srcOrd="1" destOrd="0" parTransId="{C56224E1-08FC-494D-8183-A152A02B74C3}" sibTransId="{A6DD7861-F6A8-45C8-8663-83A2B4655E04}"/>
    <dgm:cxn modelId="{FCDC8BC4-55C1-41DB-ADD0-464E52F8A655}" srcId="{F3AC93F0-7128-40B7-B032-8FB55C0F31AD}" destId="{EAC61006-6B45-459D-AC9C-83533B9EC701}" srcOrd="0" destOrd="0" parTransId="{79319AFD-727B-4485-B46E-79C819F801D2}" sibTransId="{4721F7FE-4F55-4C88-A1B0-871C496FAEA3}"/>
    <dgm:cxn modelId="{97ECA627-8D43-473A-9086-DFEFD3BD2140}" type="presOf" srcId="{D8CA5F81-D74E-4ACE-A682-68507C872CB8}" destId="{0D754765-9111-415B-8AB1-D8B7C169361E}" srcOrd="1" destOrd="0" presId="urn:microsoft.com/office/officeart/2005/8/layout/bList2#2"/>
    <dgm:cxn modelId="{51D69544-2285-468A-B97C-5DD1C435F417}" type="presOf" srcId="{FEA7FB0F-B8C9-42EE-A74D-EC2DB6FB7A82}" destId="{C47E4DD1-E157-4057-8535-0B294F8778C7}" srcOrd="0" destOrd="3" presId="urn:microsoft.com/office/officeart/2005/8/layout/bList2#2"/>
    <dgm:cxn modelId="{F9F393D3-8333-46D8-9DB2-EB16CE002C61}" srcId="{D8CA5F81-D74E-4ACE-A682-68507C872CB8}" destId="{4B6DE505-22CF-4161-8181-100EDBA285DD}" srcOrd="0" destOrd="0" parTransId="{2713D274-E3A5-443B-B4C7-E061ACEB166E}" sibTransId="{AFDB3454-B2F8-485B-B2C6-2107D45FEA1E}"/>
    <dgm:cxn modelId="{8D9AF994-C2EC-418B-B942-C114272D80FB}" type="presOf" srcId="{30388175-69E5-48F5-BE6C-7901DD14D050}" destId="{116B8CF1-622A-4DB3-853C-F207F3296B35}" srcOrd="0" destOrd="1" presId="urn:microsoft.com/office/officeart/2005/8/layout/bList2#2"/>
    <dgm:cxn modelId="{2546BD3F-4F57-4426-B3FF-C632A0DBD927}" type="presOf" srcId="{1B60CD4C-F76E-41A9-9953-49CB5D1C46BD}" destId="{116B8CF1-622A-4DB3-853C-F207F3296B35}" srcOrd="0" destOrd="2" presId="urn:microsoft.com/office/officeart/2005/8/layout/bList2#2"/>
    <dgm:cxn modelId="{9D0B0B84-730C-4350-941A-C289E19F3D74}" srcId="{D8CA5F81-D74E-4ACE-A682-68507C872CB8}" destId="{75D95E0A-971A-4B42-8D67-FDB809FE5FF8}" srcOrd="2" destOrd="0" parTransId="{6A6EF48C-DC02-49B6-9E49-EADFCF5D849D}" sibTransId="{17B08EBF-94C5-466E-B6F7-47FBCFE3C5C0}"/>
    <dgm:cxn modelId="{8994F1FF-2A8D-477A-B347-0A09A3F0BB7B}" srcId="{31875282-BB07-4BC6-8F79-EACB29A5B9D2}" destId="{924BFB7A-3C22-45EE-A2EB-E3EE80AE74E7}" srcOrd="4" destOrd="0" parTransId="{BE4530E0-B171-45DD-B37C-1481F4E8EE8A}" sibTransId="{2175361F-C9B0-4B68-B714-6BF33759BABC}"/>
    <dgm:cxn modelId="{47FE9278-B68D-4939-872A-4EE831ECA1E1}" srcId="{31875282-BB07-4BC6-8F79-EACB29A5B9D2}" destId="{A3BFE1DD-03F2-44A7-AFED-23E8C28E2884}" srcOrd="2" destOrd="0" parTransId="{A90B9AB6-F412-495D-ABEB-E9CF0BAC97D6}" sibTransId="{AF7D7D98-C128-4FCE-BBD0-A533BBDFF89B}"/>
    <dgm:cxn modelId="{4CAC7096-FE13-416E-9F6A-E3AABBDBCADC}" srcId="{31875282-BB07-4BC6-8F79-EACB29A5B9D2}" destId="{BA485167-DE0B-4C48-B543-31D19DA063C3}" srcOrd="0" destOrd="0" parTransId="{0F7B18FD-83F0-431D-935B-97D75332426B}" sibTransId="{BC32456A-16E2-44D4-BE5D-3FE4FBB2B097}"/>
    <dgm:cxn modelId="{FF60F55A-F491-4D67-9482-1CCF947FF5D3}" type="presOf" srcId="{D594C9E6-8EC9-407C-A4C3-30FE60069794}" destId="{9C6186DA-FB0D-4622-BBA6-389D2C96DA6C}" srcOrd="0" destOrd="0" presId="urn:microsoft.com/office/officeart/2005/8/layout/bList2#2"/>
    <dgm:cxn modelId="{CC265E0B-1220-4E5E-BABD-13EE21B331F5}" srcId="{F3AC93F0-7128-40B7-B032-8FB55C0F31AD}" destId="{1B60CD4C-F76E-41A9-9953-49CB5D1C46BD}" srcOrd="2" destOrd="0" parTransId="{4204FAD2-0658-4B11-B39E-07FD76553C98}" sibTransId="{291A6A97-92C4-493B-A65A-CCB8B0BC4357}"/>
    <dgm:cxn modelId="{E75A4E3E-7E7C-4D98-A1D2-EED2FDE9BB56}" type="presOf" srcId="{272922D9-716A-4D25-A9DF-FBEDC8D54DAD}" destId="{7BDB3C60-03AD-4E00-9037-BA359098713C}" srcOrd="0" destOrd="1" presId="urn:microsoft.com/office/officeart/2005/8/layout/bList2#2"/>
    <dgm:cxn modelId="{0A41276F-93B3-4FEB-8009-98AEF0055223}" srcId="{F80B96A0-FC9F-4A4C-A04A-1819FB33C2A1}" destId="{D8CA5F81-D74E-4ACE-A682-68507C872CB8}" srcOrd="1" destOrd="0" parTransId="{91CE8607-4B75-4FDC-873C-46CB0ED838AF}" sibTransId="{D594C9E6-8EC9-407C-A4C3-30FE60069794}"/>
    <dgm:cxn modelId="{82B102AD-9B00-425A-AE33-DB81F0B30D5C}" type="presOf" srcId="{41D81C09-286E-43F2-AC8A-1CC25E9E583F}" destId="{7BDB3C60-03AD-4E00-9037-BA359098713C}" srcOrd="0" destOrd="3" presId="urn:microsoft.com/office/officeart/2005/8/layout/bList2#2"/>
    <dgm:cxn modelId="{5B5B05B9-FC07-4A2F-ACC7-2957793B34BA}" type="presOf" srcId="{924BFB7A-3C22-45EE-A2EB-E3EE80AE74E7}" destId="{C47E4DD1-E157-4057-8535-0B294F8778C7}" srcOrd="0" destOrd="4" presId="urn:microsoft.com/office/officeart/2005/8/layout/bList2#2"/>
    <dgm:cxn modelId="{22751288-C3C3-4083-8F4E-83F7DE9782FD}" type="presOf" srcId="{A3BFE1DD-03F2-44A7-AFED-23E8C28E2884}" destId="{C47E4DD1-E157-4057-8535-0B294F8778C7}" srcOrd="0" destOrd="2" presId="urn:microsoft.com/office/officeart/2005/8/layout/bList2#2"/>
    <dgm:cxn modelId="{737B1686-571C-41CE-9C58-9D8C8087FB5F}" srcId="{F3AC93F0-7128-40B7-B032-8FB55C0F31AD}" destId="{30388175-69E5-48F5-BE6C-7901DD14D050}" srcOrd="1" destOrd="0" parTransId="{2E13334F-2CE1-48D5-A8A5-08791D5059E8}" sibTransId="{FFD4951D-6689-4C0A-99FA-990D04956E53}"/>
    <dgm:cxn modelId="{B38304BD-574F-4D71-A013-FF51DABA3E7E}" type="presOf" srcId="{31875282-BB07-4BC6-8F79-EACB29A5B9D2}" destId="{7D4FC622-9FB4-4969-AA62-E8B9E754F128}" srcOrd="1" destOrd="0" presId="urn:microsoft.com/office/officeart/2005/8/layout/bList2#2"/>
    <dgm:cxn modelId="{3F96BA5A-E34E-4500-B7C0-F67A6302ED19}" type="presOf" srcId="{F3AC93F0-7128-40B7-B032-8FB55C0F31AD}" destId="{2762E423-08E2-4C9C-9499-AE01B115FFC2}" srcOrd="1" destOrd="0" presId="urn:microsoft.com/office/officeart/2005/8/layout/bList2#2"/>
    <dgm:cxn modelId="{A3B27E2D-857C-4672-86C4-4BA6943BF8D4}" srcId="{F80B96A0-FC9F-4A4C-A04A-1819FB33C2A1}" destId="{31875282-BB07-4BC6-8F79-EACB29A5B9D2}" srcOrd="2" destOrd="0" parTransId="{1E3FB804-C222-4383-9B54-DB80CA72D10F}" sibTransId="{D3FAAF51-9C28-4D33-8379-28B60907FDF0}"/>
    <dgm:cxn modelId="{74340023-DB01-48EE-8304-87E989D10C13}" type="presOf" srcId="{F3AC93F0-7128-40B7-B032-8FB55C0F31AD}" destId="{78801BA4-07DC-4DC6-820A-0F1341B65DAC}" srcOrd="0" destOrd="0" presId="urn:microsoft.com/office/officeart/2005/8/layout/bList2#2"/>
    <dgm:cxn modelId="{FE9273CD-FA40-47F6-954F-A1375BF47296}" type="presOf" srcId="{69CA265E-576E-46E4-8EE1-9B9BE170B789}" destId="{C47E4DD1-E157-4057-8535-0B294F8778C7}" srcOrd="0" destOrd="1" presId="urn:microsoft.com/office/officeart/2005/8/layout/bList2#2"/>
    <dgm:cxn modelId="{7E1F9648-69CD-4642-AB8D-CDF0A6C77B3A}" type="presOf" srcId="{D8CA5F81-D74E-4ACE-A682-68507C872CB8}" destId="{32423E09-4830-4B5E-88C0-AC7BF08BA66E}" srcOrd="0" destOrd="0" presId="urn:microsoft.com/office/officeart/2005/8/layout/bList2#2"/>
    <dgm:cxn modelId="{D2066B91-D079-4CE3-8BA4-C3936FC3012D}" srcId="{31875282-BB07-4BC6-8F79-EACB29A5B9D2}" destId="{69CA265E-576E-46E4-8EE1-9B9BE170B789}" srcOrd="1" destOrd="0" parTransId="{6ACB4409-F1C2-4F92-B509-3F8C96CDE25F}" sibTransId="{058BE28F-A5B0-46DD-A564-E3CE4788C1AC}"/>
    <dgm:cxn modelId="{BAED9FE2-4609-46F8-9B77-C504AFCA2B12}" type="presParOf" srcId="{F3AE8E7D-3AFA-4DFF-859F-58FAE45BF1D7}" destId="{04B25E9B-CA4E-4F06-A502-E1DD0C6DC4AB}" srcOrd="0" destOrd="0" presId="urn:microsoft.com/office/officeart/2005/8/layout/bList2#2"/>
    <dgm:cxn modelId="{F7BCE5D7-42EA-4BAA-BD89-98A56B886D12}" type="presParOf" srcId="{04B25E9B-CA4E-4F06-A502-E1DD0C6DC4AB}" destId="{116B8CF1-622A-4DB3-853C-F207F3296B35}" srcOrd="0" destOrd="0" presId="urn:microsoft.com/office/officeart/2005/8/layout/bList2#2"/>
    <dgm:cxn modelId="{C2C6FCB3-5092-4527-980D-0B53B238E5FD}" type="presParOf" srcId="{04B25E9B-CA4E-4F06-A502-E1DD0C6DC4AB}" destId="{78801BA4-07DC-4DC6-820A-0F1341B65DAC}" srcOrd="1" destOrd="0" presId="urn:microsoft.com/office/officeart/2005/8/layout/bList2#2"/>
    <dgm:cxn modelId="{88A158B1-4CF2-4090-9CB0-68984E80F343}" type="presParOf" srcId="{04B25E9B-CA4E-4F06-A502-E1DD0C6DC4AB}" destId="{2762E423-08E2-4C9C-9499-AE01B115FFC2}" srcOrd="2" destOrd="0" presId="urn:microsoft.com/office/officeart/2005/8/layout/bList2#2"/>
    <dgm:cxn modelId="{506B32CD-3025-4264-AB50-CD92F1D850F9}" type="presParOf" srcId="{04B25E9B-CA4E-4F06-A502-E1DD0C6DC4AB}" destId="{F1AADEC2-088B-4958-8C0A-7580CD07FD52}" srcOrd="3" destOrd="0" presId="urn:microsoft.com/office/officeart/2005/8/layout/bList2#2"/>
    <dgm:cxn modelId="{B5C693E0-46C8-432A-9188-96BDA10C797D}" type="presParOf" srcId="{F3AE8E7D-3AFA-4DFF-859F-58FAE45BF1D7}" destId="{51EBF612-9DEA-4404-BAB7-9E951A566262}" srcOrd="1" destOrd="0" presId="urn:microsoft.com/office/officeart/2005/8/layout/bList2#2"/>
    <dgm:cxn modelId="{03C26424-65BA-4379-B5C3-E440139CCAB1}" type="presParOf" srcId="{F3AE8E7D-3AFA-4DFF-859F-58FAE45BF1D7}" destId="{7B3BA287-61EE-4A1F-8D65-881C33FDAA2C}" srcOrd="2" destOrd="0" presId="urn:microsoft.com/office/officeart/2005/8/layout/bList2#2"/>
    <dgm:cxn modelId="{00226471-4A6B-4B61-A2E9-5EBAB900332A}" type="presParOf" srcId="{7B3BA287-61EE-4A1F-8D65-881C33FDAA2C}" destId="{7BDB3C60-03AD-4E00-9037-BA359098713C}" srcOrd="0" destOrd="0" presId="urn:microsoft.com/office/officeart/2005/8/layout/bList2#2"/>
    <dgm:cxn modelId="{A52142FD-EA4C-45AE-8E67-903E72BBE05F}" type="presParOf" srcId="{7B3BA287-61EE-4A1F-8D65-881C33FDAA2C}" destId="{32423E09-4830-4B5E-88C0-AC7BF08BA66E}" srcOrd="1" destOrd="0" presId="urn:microsoft.com/office/officeart/2005/8/layout/bList2#2"/>
    <dgm:cxn modelId="{CD1CD9DD-7130-4A04-B387-E591AB9EFF74}" type="presParOf" srcId="{7B3BA287-61EE-4A1F-8D65-881C33FDAA2C}" destId="{0D754765-9111-415B-8AB1-D8B7C169361E}" srcOrd="2" destOrd="0" presId="urn:microsoft.com/office/officeart/2005/8/layout/bList2#2"/>
    <dgm:cxn modelId="{58D1167B-523A-44A6-B79F-18AE0B87B854}" type="presParOf" srcId="{7B3BA287-61EE-4A1F-8D65-881C33FDAA2C}" destId="{345C4F2E-EB6B-4B0F-B76A-D16199C7F26B}" srcOrd="3" destOrd="0" presId="urn:microsoft.com/office/officeart/2005/8/layout/bList2#2"/>
    <dgm:cxn modelId="{7901C14C-1696-4AEF-AEBD-89D0AC9114B9}" type="presParOf" srcId="{F3AE8E7D-3AFA-4DFF-859F-58FAE45BF1D7}" destId="{9C6186DA-FB0D-4622-BBA6-389D2C96DA6C}" srcOrd="3" destOrd="0" presId="urn:microsoft.com/office/officeart/2005/8/layout/bList2#2"/>
    <dgm:cxn modelId="{CB5FC35C-C8B8-40E3-AF57-7643FB1DA0D8}" type="presParOf" srcId="{F3AE8E7D-3AFA-4DFF-859F-58FAE45BF1D7}" destId="{E023956E-682D-44FB-91FA-4F118A93CCF1}" srcOrd="4" destOrd="0" presId="urn:microsoft.com/office/officeart/2005/8/layout/bList2#2"/>
    <dgm:cxn modelId="{89324F5C-F98F-470B-9880-45923723FB58}" type="presParOf" srcId="{E023956E-682D-44FB-91FA-4F118A93CCF1}" destId="{C47E4DD1-E157-4057-8535-0B294F8778C7}" srcOrd="0" destOrd="0" presId="urn:microsoft.com/office/officeart/2005/8/layout/bList2#2"/>
    <dgm:cxn modelId="{CC6D08BE-7D90-40CE-BFB0-6BD03FFC91E4}" type="presParOf" srcId="{E023956E-682D-44FB-91FA-4F118A93CCF1}" destId="{5C4E5480-4316-45DF-A33A-A3C1BA04A480}" srcOrd="1" destOrd="0" presId="urn:microsoft.com/office/officeart/2005/8/layout/bList2#2"/>
    <dgm:cxn modelId="{43709C11-E9F1-41DD-8397-7EE318AFFCAA}" type="presParOf" srcId="{E023956E-682D-44FB-91FA-4F118A93CCF1}" destId="{7D4FC622-9FB4-4969-AA62-E8B9E754F128}" srcOrd="2" destOrd="0" presId="urn:microsoft.com/office/officeart/2005/8/layout/bList2#2"/>
    <dgm:cxn modelId="{0D0B0F69-4D44-49D5-94C3-8DE1E62E741F}" type="presParOf" srcId="{E023956E-682D-44FB-91FA-4F118A93CCF1}" destId="{EFD9472B-2563-42D6-833E-327EAEE509B3}" srcOrd="3" destOrd="0" presId="urn:microsoft.com/office/officeart/2005/8/layout/bList2#2"/>
  </dgm:cxnLst>
  <dgm:bg/>
  <dgm:whole/>
</dgm:dataModel>
</file>

<file path=ppt/diagrams/data9.xml><?xml version="1.0" encoding="utf-8"?>
<dgm:dataModel xmlns:dgm="http://schemas.openxmlformats.org/drawingml/2006/diagram" xmlns:a="http://schemas.openxmlformats.org/drawingml/2006/main">
  <dgm:ptLst>
    <dgm:pt modelId="{F80B96A0-FC9F-4A4C-A04A-1819FB33C2A1}" type="doc">
      <dgm:prSet loTypeId="urn:microsoft.com/office/officeart/2005/8/layout/bList2#2" loCatId="list" qsTypeId="urn:microsoft.com/office/officeart/2005/8/quickstyle/simple1" qsCatId="simple" csTypeId="urn:microsoft.com/office/officeart/2005/8/colors/accent1_2" csCatId="accent1" phldr="1"/>
      <dgm:spPr/>
    </dgm:pt>
    <dgm:pt modelId="{D8CA5F81-D74E-4ACE-A682-68507C872CB8}">
      <dgm:prSet phldrT="[Text]"/>
      <dgm:spPr/>
      <dgm:t>
        <a:bodyPr/>
        <a:lstStyle/>
        <a:p>
          <a:r>
            <a:rPr lang="en-US" dirty="0" smtClean="0"/>
            <a:t>Masters</a:t>
          </a:r>
          <a:endParaRPr lang="en-US" dirty="0"/>
        </a:p>
      </dgm:t>
    </dgm:pt>
    <dgm:pt modelId="{91CE8607-4B75-4FDC-873C-46CB0ED838AF}" type="parTrans" cxnId="{0A41276F-93B3-4FEB-8009-98AEF0055223}">
      <dgm:prSet/>
      <dgm:spPr/>
      <dgm:t>
        <a:bodyPr/>
        <a:lstStyle/>
        <a:p>
          <a:endParaRPr lang="en-US"/>
        </a:p>
      </dgm:t>
    </dgm:pt>
    <dgm:pt modelId="{D594C9E6-8EC9-407C-A4C3-30FE60069794}" type="sibTrans" cxnId="{0A41276F-93B3-4FEB-8009-98AEF0055223}">
      <dgm:prSet/>
      <dgm:spPr/>
      <dgm:t>
        <a:bodyPr/>
        <a:lstStyle/>
        <a:p>
          <a:endParaRPr lang="en-US"/>
        </a:p>
      </dgm:t>
    </dgm:pt>
    <dgm:pt modelId="{31875282-BB07-4BC6-8F79-EACB29A5B9D2}">
      <dgm:prSet phldrT="[Text]"/>
      <dgm:spPr/>
      <dgm:t>
        <a:bodyPr/>
        <a:lstStyle/>
        <a:p>
          <a:r>
            <a:rPr lang="en-US" dirty="0" smtClean="0"/>
            <a:t>Ph.D.</a:t>
          </a:r>
          <a:endParaRPr lang="en-US" dirty="0"/>
        </a:p>
      </dgm:t>
    </dgm:pt>
    <dgm:pt modelId="{1E3FB804-C222-4383-9B54-DB80CA72D10F}" type="parTrans" cxnId="{A3B27E2D-857C-4672-86C4-4BA6943BF8D4}">
      <dgm:prSet/>
      <dgm:spPr/>
      <dgm:t>
        <a:bodyPr/>
        <a:lstStyle/>
        <a:p>
          <a:endParaRPr lang="en-US"/>
        </a:p>
      </dgm:t>
    </dgm:pt>
    <dgm:pt modelId="{D3FAAF51-9C28-4D33-8379-28B60907FDF0}" type="sibTrans" cxnId="{A3B27E2D-857C-4672-86C4-4BA6943BF8D4}">
      <dgm:prSet/>
      <dgm:spPr/>
      <dgm:t>
        <a:bodyPr/>
        <a:lstStyle/>
        <a:p>
          <a:endParaRPr lang="en-US"/>
        </a:p>
      </dgm:t>
    </dgm:pt>
    <dgm:pt modelId="{4B6DE505-22CF-4161-8181-100EDBA285DD}">
      <dgm:prSet phldrT="[Text]"/>
      <dgm:spPr/>
      <dgm:t>
        <a:bodyPr/>
        <a:lstStyle/>
        <a:p>
          <a:r>
            <a:rPr lang="en-US" dirty="0" smtClean="0"/>
            <a:t>1 presentation</a:t>
          </a:r>
          <a:endParaRPr lang="en-US" dirty="0"/>
        </a:p>
      </dgm:t>
    </dgm:pt>
    <dgm:pt modelId="{2713D274-E3A5-443B-B4C7-E061ACEB166E}" type="parTrans" cxnId="{F9F393D3-8333-46D8-9DB2-EB16CE002C61}">
      <dgm:prSet/>
      <dgm:spPr/>
      <dgm:t>
        <a:bodyPr/>
        <a:lstStyle/>
        <a:p>
          <a:endParaRPr lang="en-US"/>
        </a:p>
      </dgm:t>
    </dgm:pt>
    <dgm:pt modelId="{AFDB3454-B2F8-485B-B2C6-2107D45FEA1E}" type="sibTrans" cxnId="{F9F393D3-8333-46D8-9DB2-EB16CE002C61}">
      <dgm:prSet/>
      <dgm:spPr/>
      <dgm:t>
        <a:bodyPr/>
        <a:lstStyle/>
        <a:p>
          <a:endParaRPr lang="en-US"/>
        </a:p>
      </dgm:t>
    </dgm:pt>
    <dgm:pt modelId="{BA485167-DE0B-4C48-B543-31D19DA063C3}">
      <dgm:prSet phldrT="[Text]"/>
      <dgm:spPr/>
      <dgm:t>
        <a:bodyPr/>
        <a:lstStyle/>
        <a:p>
          <a:r>
            <a:rPr lang="en-US" dirty="0" smtClean="0"/>
            <a:t>2 presentations</a:t>
          </a:r>
          <a:endParaRPr lang="en-US" dirty="0"/>
        </a:p>
      </dgm:t>
    </dgm:pt>
    <dgm:pt modelId="{0F7B18FD-83F0-431D-935B-97D75332426B}" type="parTrans" cxnId="{4CAC7096-FE13-416E-9F6A-E3AABBDBCADC}">
      <dgm:prSet/>
      <dgm:spPr/>
      <dgm:t>
        <a:bodyPr/>
        <a:lstStyle/>
        <a:p>
          <a:endParaRPr lang="en-US"/>
        </a:p>
      </dgm:t>
    </dgm:pt>
    <dgm:pt modelId="{BC32456A-16E2-44D4-BE5D-3FE4FBB2B097}" type="sibTrans" cxnId="{4CAC7096-FE13-416E-9F6A-E3AABBDBCADC}">
      <dgm:prSet/>
      <dgm:spPr/>
      <dgm:t>
        <a:bodyPr/>
        <a:lstStyle/>
        <a:p>
          <a:endParaRPr lang="en-US"/>
        </a:p>
      </dgm:t>
    </dgm:pt>
    <dgm:pt modelId="{69CA265E-576E-46E4-8EE1-9B9BE170B789}">
      <dgm:prSet phldrT="[Text]"/>
      <dgm:spPr/>
      <dgm:t>
        <a:bodyPr/>
        <a:lstStyle/>
        <a:p>
          <a:r>
            <a:rPr lang="en-US" dirty="0" smtClean="0"/>
            <a:t>&gt;=3 attendances</a:t>
          </a:r>
          <a:endParaRPr lang="en-US" dirty="0"/>
        </a:p>
      </dgm:t>
    </dgm:pt>
    <dgm:pt modelId="{6ACB4409-F1C2-4F92-B509-3F8C96CDE25F}" type="parTrans" cxnId="{D2066B91-D079-4CE3-8BA4-C3936FC3012D}">
      <dgm:prSet/>
      <dgm:spPr/>
      <dgm:t>
        <a:bodyPr/>
        <a:lstStyle/>
        <a:p>
          <a:endParaRPr lang="en-US"/>
        </a:p>
      </dgm:t>
    </dgm:pt>
    <dgm:pt modelId="{058BE28F-A5B0-46DD-A564-E3CE4788C1AC}" type="sibTrans" cxnId="{D2066B91-D079-4CE3-8BA4-C3936FC3012D}">
      <dgm:prSet/>
      <dgm:spPr/>
      <dgm:t>
        <a:bodyPr/>
        <a:lstStyle/>
        <a:p>
          <a:endParaRPr lang="en-US"/>
        </a:p>
      </dgm:t>
    </dgm:pt>
    <dgm:pt modelId="{272922D9-716A-4D25-A9DF-FBEDC8D54DAD}">
      <dgm:prSet phldrT="[Text]"/>
      <dgm:spPr/>
      <dgm:t>
        <a:bodyPr/>
        <a:lstStyle/>
        <a:p>
          <a:r>
            <a:rPr lang="en-US" dirty="0" smtClean="0"/>
            <a:t>&gt;=2 attendances</a:t>
          </a:r>
          <a:endParaRPr lang="en-US" dirty="0"/>
        </a:p>
      </dgm:t>
    </dgm:pt>
    <dgm:pt modelId="{C56224E1-08FC-494D-8183-A152A02B74C3}" type="parTrans" cxnId="{FF630A5F-DFAD-4C8C-9849-CB7C31AB278B}">
      <dgm:prSet/>
      <dgm:spPr/>
      <dgm:t>
        <a:bodyPr/>
        <a:lstStyle/>
        <a:p>
          <a:endParaRPr lang="en-US"/>
        </a:p>
      </dgm:t>
    </dgm:pt>
    <dgm:pt modelId="{A6DD7861-F6A8-45C8-8663-83A2B4655E04}" type="sibTrans" cxnId="{FF630A5F-DFAD-4C8C-9849-CB7C31AB278B}">
      <dgm:prSet/>
      <dgm:spPr/>
      <dgm:t>
        <a:bodyPr/>
        <a:lstStyle/>
        <a:p>
          <a:endParaRPr lang="en-US"/>
        </a:p>
      </dgm:t>
    </dgm:pt>
    <dgm:pt modelId="{F3AC93F0-7128-40B7-B032-8FB55C0F31AD}">
      <dgm:prSet phldrT="[Text]"/>
      <dgm:spPr/>
      <dgm:t>
        <a:bodyPr/>
        <a:lstStyle/>
        <a:p>
          <a:r>
            <a:rPr lang="en-US" dirty="0" smtClean="0"/>
            <a:t>Departmental Seminars</a:t>
          </a:r>
          <a:endParaRPr lang="en-US" dirty="0"/>
        </a:p>
      </dgm:t>
    </dgm:pt>
    <dgm:pt modelId="{D84D6A19-8AA4-4DAB-87D2-9FC103861210}" type="parTrans" cxnId="{56C606D3-974D-4C47-A91F-46EC159D4B79}">
      <dgm:prSet/>
      <dgm:spPr/>
      <dgm:t>
        <a:bodyPr/>
        <a:lstStyle/>
        <a:p>
          <a:endParaRPr lang="en-US"/>
        </a:p>
      </dgm:t>
    </dgm:pt>
    <dgm:pt modelId="{4ED8F4FC-E2DF-4243-89C3-92B378760536}" type="sibTrans" cxnId="{56C606D3-974D-4C47-A91F-46EC159D4B79}">
      <dgm:prSet/>
      <dgm:spPr/>
      <dgm:t>
        <a:bodyPr/>
        <a:lstStyle/>
        <a:p>
          <a:endParaRPr lang="en-US"/>
        </a:p>
      </dgm:t>
    </dgm:pt>
    <dgm:pt modelId="{EAC61006-6B45-459D-AC9C-83533B9EC701}">
      <dgm:prSet phldrT="[Text]"/>
      <dgm:spPr/>
      <dgm:t>
        <a:bodyPr/>
        <a:lstStyle/>
        <a:p>
          <a:r>
            <a:rPr lang="en-US" dirty="0" smtClean="0"/>
            <a:t>Saturday afternoons</a:t>
          </a:r>
          <a:endParaRPr lang="en-US" dirty="0"/>
        </a:p>
      </dgm:t>
    </dgm:pt>
    <dgm:pt modelId="{79319AFD-727B-4485-B46E-79C819F801D2}" type="parTrans" cxnId="{FCDC8BC4-55C1-41DB-ADD0-464E52F8A655}">
      <dgm:prSet/>
      <dgm:spPr/>
      <dgm:t>
        <a:bodyPr/>
        <a:lstStyle/>
        <a:p>
          <a:endParaRPr lang="en-US"/>
        </a:p>
      </dgm:t>
    </dgm:pt>
    <dgm:pt modelId="{4721F7FE-4F55-4C88-A1B0-871C496FAEA3}" type="sibTrans" cxnId="{FCDC8BC4-55C1-41DB-ADD0-464E52F8A655}">
      <dgm:prSet/>
      <dgm:spPr/>
      <dgm:t>
        <a:bodyPr/>
        <a:lstStyle/>
        <a:p>
          <a:endParaRPr lang="en-US"/>
        </a:p>
      </dgm:t>
    </dgm:pt>
    <dgm:pt modelId="{F3AE8E7D-3AFA-4DFF-859F-58FAE45BF1D7}" type="pres">
      <dgm:prSet presAssocID="{F80B96A0-FC9F-4A4C-A04A-1819FB33C2A1}" presName="diagram" presStyleCnt="0">
        <dgm:presLayoutVars>
          <dgm:dir/>
          <dgm:animLvl val="lvl"/>
          <dgm:resizeHandles val="exact"/>
        </dgm:presLayoutVars>
      </dgm:prSet>
      <dgm:spPr/>
    </dgm:pt>
    <dgm:pt modelId="{04B25E9B-CA4E-4F06-A502-E1DD0C6DC4AB}" type="pres">
      <dgm:prSet presAssocID="{F3AC93F0-7128-40B7-B032-8FB55C0F31AD}" presName="compNode" presStyleCnt="0"/>
      <dgm:spPr/>
    </dgm:pt>
    <dgm:pt modelId="{116B8CF1-622A-4DB3-853C-F207F3296B35}" type="pres">
      <dgm:prSet presAssocID="{F3AC93F0-7128-40B7-B032-8FB55C0F31AD}" presName="childRect" presStyleLbl="bgAcc1" presStyleIdx="0" presStyleCnt="3">
        <dgm:presLayoutVars>
          <dgm:bulletEnabled val="1"/>
        </dgm:presLayoutVars>
      </dgm:prSet>
      <dgm:spPr/>
      <dgm:t>
        <a:bodyPr/>
        <a:lstStyle/>
        <a:p>
          <a:endParaRPr lang="en-US"/>
        </a:p>
      </dgm:t>
    </dgm:pt>
    <dgm:pt modelId="{78801BA4-07DC-4DC6-820A-0F1341B65DAC}" type="pres">
      <dgm:prSet presAssocID="{F3AC93F0-7128-40B7-B032-8FB55C0F31AD}" presName="parentText" presStyleLbl="node1" presStyleIdx="0" presStyleCnt="0">
        <dgm:presLayoutVars>
          <dgm:chMax val="0"/>
          <dgm:bulletEnabled val="1"/>
        </dgm:presLayoutVars>
      </dgm:prSet>
      <dgm:spPr/>
      <dgm:t>
        <a:bodyPr/>
        <a:lstStyle/>
        <a:p>
          <a:endParaRPr lang="en-US"/>
        </a:p>
      </dgm:t>
    </dgm:pt>
    <dgm:pt modelId="{2762E423-08E2-4C9C-9499-AE01B115FFC2}" type="pres">
      <dgm:prSet presAssocID="{F3AC93F0-7128-40B7-B032-8FB55C0F31AD}" presName="parentRect" presStyleLbl="alignNode1" presStyleIdx="0" presStyleCnt="3"/>
      <dgm:spPr/>
      <dgm:t>
        <a:bodyPr/>
        <a:lstStyle/>
        <a:p>
          <a:endParaRPr lang="en-US"/>
        </a:p>
      </dgm:t>
    </dgm:pt>
    <dgm:pt modelId="{F1AADEC2-088B-4958-8C0A-7580CD07FD52}" type="pres">
      <dgm:prSet presAssocID="{F3AC93F0-7128-40B7-B032-8FB55C0F31AD}" presName="adorn" presStyleLbl="fgAccFollowNode1" presStyleIdx="0" presStyleCnt="3"/>
      <dgm:spPr/>
    </dgm:pt>
    <dgm:pt modelId="{51EBF612-9DEA-4404-BAB7-9E951A566262}" type="pres">
      <dgm:prSet presAssocID="{4ED8F4FC-E2DF-4243-89C3-92B378760536}" presName="sibTrans" presStyleLbl="sibTrans2D1" presStyleIdx="0" presStyleCnt="0"/>
      <dgm:spPr/>
      <dgm:t>
        <a:bodyPr/>
        <a:lstStyle/>
        <a:p>
          <a:endParaRPr lang="en-US"/>
        </a:p>
      </dgm:t>
    </dgm:pt>
    <dgm:pt modelId="{7B3BA287-61EE-4A1F-8D65-881C33FDAA2C}" type="pres">
      <dgm:prSet presAssocID="{D8CA5F81-D74E-4ACE-A682-68507C872CB8}" presName="compNode" presStyleCnt="0"/>
      <dgm:spPr/>
    </dgm:pt>
    <dgm:pt modelId="{7BDB3C60-03AD-4E00-9037-BA359098713C}" type="pres">
      <dgm:prSet presAssocID="{D8CA5F81-D74E-4ACE-A682-68507C872CB8}" presName="childRect" presStyleLbl="bgAcc1" presStyleIdx="1" presStyleCnt="3">
        <dgm:presLayoutVars>
          <dgm:bulletEnabled val="1"/>
        </dgm:presLayoutVars>
      </dgm:prSet>
      <dgm:spPr/>
      <dgm:t>
        <a:bodyPr/>
        <a:lstStyle/>
        <a:p>
          <a:endParaRPr lang="en-US"/>
        </a:p>
      </dgm:t>
    </dgm:pt>
    <dgm:pt modelId="{32423E09-4830-4B5E-88C0-AC7BF08BA66E}" type="pres">
      <dgm:prSet presAssocID="{D8CA5F81-D74E-4ACE-A682-68507C872CB8}" presName="parentText" presStyleLbl="node1" presStyleIdx="0" presStyleCnt="0">
        <dgm:presLayoutVars>
          <dgm:chMax val="0"/>
          <dgm:bulletEnabled val="1"/>
        </dgm:presLayoutVars>
      </dgm:prSet>
      <dgm:spPr/>
      <dgm:t>
        <a:bodyPr/>
        <a:lstStyle/>
        <a:p>
          <a:endParaRPr lang="en-US"/>
        </a:p>
      </dgm:t>
    </dgm:pt>
    <dgm:pt modelId="{0D754765-9111-415B-8AB1-D8B7C169361E}" type="pres">
      <dgm:prSet presAssocID="{D8CA5F81-D74E-4ACE-A682-68507C872CB8}" presName="parentRect" presStyleLbl="alignNode1" presStyleIdx="1" presStyleCnt="3"/>
      <dgm:spPr/>
      <dgm:t>
        <a:bodyPr/>
        <a:lstStyle/>
        <a:p>
          <a:endParaRPr lang="en-US"/>
        </a:p>
      </dgm:t>
    </dgm:pt>
    <dgm:pt modelId="{345C4F2E-EB6B-4B0F-B76A-D16199C7F26B}" type="pres">
      <dgm:prSet presAssocID="{D8CA5F81-D74E-4ACE-A682-68507C872CB8}" presName="adorn" presStyleLbl="fgAccFollowNode1" presStyleIdx="1" presStyleCnt="3"/>
      <dgm:spPr/>
    </dgm:pt>
    <dgm:pt modelId="{9C6186DA-FB0D-4622-BBA6-389D2C96DA6C}" type="pres">
      <dgm:prSet presAssocID="{D594C9E6-8EC9-407C-A4C3-30FE60069794}" presName="sibTrans" presStyleLbl="sibTrans2D1" presStyleIdx="0" presStyleCnt="0"/>
      <dgm:spPr/>
      <dgm:t>
        <a:bodyPr/>
        <a:lstStyle/>
        <a:p>
          <a:endParaRPr lang="en-US"/>
        </a:p>
      </dgm:t>
    </dgm:pt>
    <dgm:pt modelId="{E023956E-682D-44FB-91FA-4F118A93CCF1}" type="pres">
      <dgm:prSet presAssocID="{31875282-BB07-4BC6-8F79-EACB29A5B9D2}" presName="compNode" presStyleCnt="0"/>
      <dgm:spPr/>
    </dgm:pt>
    <dgm:pt modelId="{C47E4DD1-E157-4057-8535-0B294F8778C7}" type="pres">
      <dgm:prSet presAssocID="{31875282-BB07-4BC6-8F79-EACB29A5B9D2}" presName="childRect" presStyleLbl="bgAcc1" presStyleIdx="2" presStyleCnt="3">
        <dgm:presLayoutVars>
          <dgm:bulletEnabled val="1"/>
        </dgm:presLayoutVars>
      </dgm:prSet>
      <dgm:spPr/>
      <dgm:t>
        <a:bodyPr/>
        <a:lstStyle/>
        <a:p>
          <a:endParaRPr lang="en-US"/>
        </a:p>
      </dgm:t>
    </dgm:pt>
    <dgm:pt modelId="{5C4E5480-4316-45DF-A33A-A3C1BA04A480}" type="pres">
      <dgm:prSet presAssocID="{31875282-BB07-4BC6-8F79-EACB29A5B9D2}" presName="parentText" presStyleLbl="node1" presStyleIdx="0" presStyleCnt="0">
        <dgm:presLayoutVars>
          <dgm:chMax val="0"/>
          <dgm:bulletEnabled val="1"/>
        </dgm:presLayoutVars>
      </dgm:prSet>
      <dgm:spPr/>
      <dgm:t>
        <a:bodyPr/>
        <a:lstStyle/>
        <a:p>
          <a:endParaRPr lang="en-US"/>
        </a:p>
      </dgm:t>
    </dgm:pt>
    <dgm:pt modelId="{7D4FC622-9FB4-4969-AA62-E8B9E754F128}" type="pres">
      <dgm:prSet presAssocID="{31875282-BB07-4BC6-8F79-EACB29A5B9D2}" presName="parentRect" presStyleLbl="alignNode1" presStyleIdx="2" presStyleCnt="3"/>
      <dgm:spPr/>
      <dgm:t>
        <a:bodyPr/>
        <a:lstStyle/>
        <a:p>
          <a:endParaRPr lang="en-US"/>
        </a:p>
      </dgm:t>
    </dgm:pt>
    <dgm:pt modelId="{EFD9472B-2563-42D6-833E-327EAEE509B3}" type="pres">
      <dgm:prSet presAssocID="{31875282-BB07-4BC6-8F79-EACB29A5B9D2}" presName="adorn" presStyleLbl="fgAccFollowNode1" presStyleIdx="2" presStyleCnt="3"/>
      <dgm:spPr/>
    </dgm:pt>
  </dgm:ptLst>
  <dgm:cxnLst>
    <dgm:cxn modelId="{96FCBE3D-1BC5-4841-BE41-65EC06F8B454}" type="presOf" srcId="{F3AC93F0-7128-40B7-B032-8FB55C0F31AD}" destId="{78801BA4-07DC-4DC6-820A-0F1341B65DAC}" srcOrd="0" destOrd="0" presId="urn:microsoft.com/office/officeart/2005/8/layout/bList2#2"/>
    <dgm:cxn modelId="{B078CE39-53CA-431D-843F-89041FA22DC9}" type="presOf" srcId="{BA485167-DE0B-4C48-B543-31D19DA063C3}" destId="{C47E4DD1-E157-4057-8535-0B294F8778C7}" srcOrd="0" destOrd="0" presId="urn:microsoft.com/office/officeart/2005/8/layout/bList2#2"/>
    <dgm:cxn modelId="{352B0988-96F8-43DA-BB0B-4B3E26060C70}" type="presOf" srcId="{272922D9-716A-4D25-A9DF-FBEDC8D54DAD}" destId="{7BDB3C60-03AD-4E00-9037-BA359098713C}" srcOrd="0" destOrd="1" presId="urn:microsoft.com/office/officeart/2005/8/layout/bList2#2"/>
    <dgm:cxn modelId="{975730AF-DB44-47C5-A915-4E96D0134AA1}" type="presOf" srcId="{4ED8F4FC-E2DF-4243-89C3-92B378760536}" destId="{51EBF612-9DEA-4404-BAB7-9E951A566262}" srcOrd="0" destOrd="0" presId="urn:microsoft.com/office/officeart/2005/8/layout/bList2#2"/>
    <dgm:cxn modelId="{56C606D3-974D-4C47-A91F-46EC159D4B79}" srcId="{F80B96A0-FC9F-4A4C-A04A-1819FB33C2A1}" destId="{F3AC93F0-7128-40B7-B032-8FB55C0F31AD}" srcOrd="0" destOrd="0" parTransId="{D84D6A19-8AA4-4DAB-87D2-9FC103861210}" sibTransId="{4ED8F4FC-E2DF-4243-89C3-92B378760536}"/>
    <dgm:cxn modelId="{4CAC7096-FE13-416E-9F6A-E3AABBDBCADC}" srcId="{31875282-BB07-4BC6-8F79-EACB29A5B9D2}" destId="{BA485167-DE0B-4C48-B543-31D19DA063C3}" srcOrd="0" destOrd="0" parTransId="{0F7B18FD-83F0-431D-935B-97D75332426B}" sibTransId="{BC32456A-16E2-44D4-BE5D-3FE4FBB2B097}"/>
    <dgm:cxn modelId="{0AD1AFC5-767B-4104-A65D-8FC90E906034}" type="presOf" srcId="{D8CA5F81-D74E-4ACE-A682-68507C872CB8}" destId="{0D754765-9111-415B-8AB1-D8B7C169361E}" srcOrd="1" destOrd="0" presId="urn:microsoft.com/office/officeart/2005/8/layout/bList2#2"/>
    <dgm:cxn modelId="{1B7628FB-DC92-43B5-A080-58F07695D789}" type="presOf" srcId="{D594C9E6-8EC9-407C-A4C3-30FE60069794}" destId="{9C6186DA-FB0D-4622-BBA6-389D2C96DA6C}" srcOrd="0" destOrd="0" presId="urn:microsoft.com/office/officeart/2005/8/layout/bList2#2"/>
    <dgm:cxn modelId="{D2066B91-D079-4CE3-8BA4-C3936FC3012D}" srcId="{31875282-BB07-4BC6-8F79-EACB29A5B9D2}" destId="{69CA265E-576E-46E4-8EE1-9B9BE170B789}" srcOrd="1" destOrd="0" parTransId="{6ACB4409-F1C2-4F92-B509-3F8C96CDE25F}" sibTransId="{058BE28F-A5B0-46DD-A564-E3CE4788C1AC}"/>
    <dgm:cxn modelId="{6D9030A1-AC3B-447C-91CD-0CEAB34D4182}" type="presOf" srcId="{D8CA5F81-D74E-4ACE-A682-68507C872CB8}" destId="{32423E09-4830-4B5E-88C0-AC7BF08BA66E}" srcOrd="0" destOrd="0" presId="urn:microsoft.com/office/officeart/2005/8/layout/bList2#2"/>
    <dgm:cxn modelId="{50D26BC9-1402-4201-9513-751A54A7E085}" type="presOf" srcId="{4B6DE505-22CF-4161-8181-100EDBA285DD}" destId="{7BDB3C60-03AD-4E00-9037-BA359098713C}" srcOrd="0" destOrd="0" presId="urn:microsoft.com/office/officeart/2005/8/layout/bList2#2"/>
    <dgm:cxn modelId="{1E6D2311-7915-4689-BAA2-78DB98505D51}" type="presOf" srcId="{EAC61006-6B45-459D-AC9C-83533B9EC701}" destId="{116B8CF1-622A-4DB3-853C-F207F3296B35}" srcOrd="0" destOrd="0" presId="urn:microsoft.com/office/officeart/2005/8/layout/bList2#2"/>
    <dgm:cxn modelId="{67DCB076-20BA-4CEF-A285-C67F1ECABE91}" type="presOf" srcId="{31875282-BB07-4BC6-8F79-EACB29A5B9D2}" destId="{7D4FC622-9FB4-4969-AA62-E8B9E754F128}" srcOrd="1" destOrd="0" presId="urn:microsoft.com/office/officeart/2005/8/layout/bList2#2"/>
    <dgm:cxn modelId="{A3B27E2D-857C-4672-86C4-4BA6943BF8D4}" srcId="{F80B96A0-FC9F-4A4C-A04A-1819FB33C2A1}" destId="{31875282-BB07-4BC6-8F79-EACB29A5B9D2}" srcOrd="2" destOrd="0" parTransId="{1E3FB804-C222-4383-9B54-DB80CA72D10F}" sibTransId="{D3FAAF51-9C28-4D33-8379-28B60907FDF0}"/>
    <dgm:cxn modelId="{FCDC8BC4-55C1-41DB-ADD0-464E52F8A655}" srcId="{F3AC93F0-7128-40B7-B032-8FB55C0F31AD}" destId="{EAC61006-6B45-459D-AC9C-83533B9EC701}" srcOrd="0" destOrd="0" parTransId="{79319AFD-727B-4485-B46E-79C819F801D2}" sibTransId="{4721F7FE-4F55-4C88-A1B0-871C496FAEA3}"/>
    <dgm:cxn modelId="{52F7B391-9CC5-4FDB-A096-3A70E5432CF0}" type="presOf" srcId="{31875282-BB07-4BC6-8F79-EACB29A5B9D2}" destId="{5C4E5480-4316-45DF-A33A-A3C1BA04A480}" srcOrd="0" destOrd="0" presId="urn:microsoft.com/office/officeart/2005/8/layout/bList2#2"/>
    <dgm:cxn modelId="{0A41276F-93B3-4FEB-8009-98AEF0055223}" srcId="{F80B96A0-FC9F-4A4C-A04A-1819FB33C2A1}" destId="{D8CA5F81-D74E-4ACE-A682-68507C872CB8}" srcOrd="1" destOrd="0" parTransId="{91CE8607-4B75-4FDC-873C-46CB0ED838AF}" sibTransId="{D594C9E6-8EC9-407C-A4C3-30FE60069794}"/>
    <dgm:cxn modelId="{FF630A5F-DFAD-4C8C-9849-CB7C31AB278B}" srcId="{D8CA5F81-D74E-4ACE-A682-68507C872CB8}" destId="{272922D9-716A-4D25-A9DF-FBEDC8D54DAD}" srcOrd="1" destOrd="0" parTransId="{C56224E1-08FC-494D-8183-A152A02B74C3}" sibTransId="{A6DD7861-F6A8-45C8-8663-83A2B4655E04}"/>
    <dgm:cxn modelId="{75C259D8-A85F-47E9-B9F5-0E52868049C5}" type="presOf" srcId="{69CA265E-576E-46E4-8EE1-9B9BE170B789}" destId="{C47E4DD1-E157-4057-8535-0B294F8778C7}" srcOrd="0" destOrd="1" presId="urn:microsoft.com/office/officeart/2005/8/layout/bList2#2"/>
    <dgm:cxn modelId="{F9F393D3-8333-46D8-9DB2-EB16CE002C61}" srcId="{D8CA5F81-D74E-4ACE-A682-68507C872CB8}" destId="{4B6DE505-22CF-4161-8181-100EDBA285DD}" srcOrd="0" destOrd="0" parTransId="{2713D274-E3A5-443B-B4C7-E061ACEB166E}" sibTransId="{AFDB3454-B2F8-485B-B2C6-2107D45FEA1E}"/>
    <dgm:cxn modelId="{77D32386-DB45-4FC3-A251-E225D4C68F17}" type="presOf" srcId="{F3AC93F0-7128-40B7-B032-8FB55C0F31AD}" destId="{2762E423-08E2-4C9C-9499-AE01B115FFC2}" srcOrd="1" destOrd="0" presId="urn:microsoft.com/office/officeart/2005/8/layout/bList2#2"/>
    <dgm:cxn modelId="{EFF8846C-D7E9-4EE8-867E-981E33CDF483}" type="presOf" srcId="{F80B96A0-FC9F-4A4C-A04A-1819FB33C2A1}" destId="{F3AE8E7D-3AFA-4DFF-859F-58FAE45BF1D7}" srcOrd="0" destOrd="0" presId="urn:microsoft.com/office/officeart/2005/8/layout/bList2#2"/>
    <dgm:cxn modelId="{0D7C54C4-3333-41DB-BCBF-98EBFD304FFC}" type="presParOf" srcId="{F3AE8E7D-3AFA-4DFF-859F-58FAE45BF1D7}" destId="{04B25E9B-CA4E-4F06-A502-E1DD0C6DC4AB}" srcOrd="0" destOrd="0" presId="urn:microsoft.com/office/officeart/2005/8/layout/bList2#2"/>
    <dgm:cxn modelId="{CB519CF5-ECFF-432E-AA01-39E3CDD8FD6A}" type="presParOf" srcId="{04B25E9B-CA4E-4F06-A502-E1DD0C6DC4AB}" destId="{116B8CF1-622A-4DB3-853C-F207F3296B35}" srcOrd="0" destOrd="0" presId="urn:microsoft.com/office/officeart/2005/8/layout/bList2#2"/>
    <dgm:cxn modelId="{94CB77F1-DB55-4538-B91E-ADB0EFE49D2B}" type="presParOf" srcId="{04B25E9B-CA4E-4F06-A502-E1DD0C6DC4AB}" destId="{78801BA4-07DC-4DC6-820A-0F1341B65DAC}" srcOrd="1" destOrd="0" presId="urn:microsoft.com/office/officeart/2005/8/layout/bList2#2"/>
    <dgm:cxn modelId="{4AA2CCCA-8D36-497F-990A-2B1B0AC9B135}" type="presParOf" srcId="{04B25E9B-CA4E-4F06-A502-E1DD0C6DC4AB}" destId="{2762E423-08E2-4C9C-9499-AE01B115FFC2}" srcOrd="2" destOrd="0" presId="urn:microsoft.com/office/officeart/2005/8/layout/bList2#2"/>
    <dgm:cxn modelId="{CAEB1647-D3E1-4533-B549-199311801C73}" type="presParOf" srcId="{04B25E9B-CA4E-4F06-A502-E1DD0C6DC4AB}" destId="{F1AADEC2-088B-4958-8C0A-7580CD07FD52}" srcOrd="3" destOrd="0" presId="urn:microsoft.com/office/officeart/2005/8/layout/bList2#2"/>
    <dgm:cxn modelId="{63DA0599-0D81-4933-8AB2-C8E24AF0FCD7}" type="presParOf" srcId="{F3AE8E7D-3AFA-4DFF-859F-58FAE45BF1D7}" destId="{51EBF612-9DEA-4404-BAB7-9E951A566262}" srcOrd="1" destOrd="0" presId="urn:microsoft.com/office/officeart/2005/8/layout/bList2#2"/>
    <dgm:cxn modelId="{00B9EECC-C783-4641-A093-A38D570ADBA5}" type="presParOf" srcId="{F3AE8E7D-3AFA-4DFF-859F-58FAE45BF1D7}" destId="{7B3BA287-61EE-4A1F-8D65-881C33FDAA2C}" srcOrd="2" destOrd="0" presId="urn:microsoft.com/office/officeart/2005/8/layout/bList2#2"/>
    <dgm:cxn modelId="{29D55CB9-7603-4141-957A-0E5485918572}" type="presParOf" srcId="{7B3BA287-61EE-4A1F-8D65-881C33FDAA2C}" destId="{7BDB3C60-03AD-4E00-9037-BA359098713C}" srcOrd="0" destOrd="0" presId="urn:microsoft.com/office/officeart/2005/8/layout/bList2#2"/>
    <dgm:cxn modelId="{B5E19078-1662-4F7E-9285-ABE8CC5234C4}" type="presParOf" srcId="{7B3BA287-61EE-4A1F-8D65-881C33FDAA2C}" destId="{32423E09-4830-4B5E-88C0-AC7BF08BA66E}" srcOrd="1" destOrd="0" presId="urn:microsoft.com/office/officeart/2005/8/layout/bList2#2"/>
    <dgm:cxn modelId="{9726FE13-CEC8-49DC-AB7F-CA97F7786DA2}" type="presParOf" srcId="{7B3BA287-61EE-4A1F-8D65-881C33FDAA2C}" destId="{0D754765-9111-415B-8AB1-D8B7C169361E}" srcOrd="2" destOrd="0" presId="urn:microsoft.com/office/officeart/2005/8/layout/bList2#2"/>
    <dgm:cxn modelId="{FB0D3F3A-1B2A-4E91-9BAA-2B1CF98A1AD8}" type="presParOf" srcId="{7B3BA287-61EE-4A1F-8D65-881C33FDAA2C}" destId="{345C4F2E-EB6B-4B0F-B76A-D16199C7F26B}" srcOrd="3" destOrd="0" presId="urn:microsoft.com/office/officeart/2005/8/layout/bList2#2"/>
    <dgm:cxn modelId="{A075CB0E-C9D6-405A-8DE8-BABECBF1D508}" type="presParOf" srcId="{F3AE8E7D-3AFA-4DFF-859F-58FAE45BF1D7}" destId="{9C6186DA-FB0D-4622-BBA6-389D2C96DA6C}" srcOrd="3" destOrd="0" presId="urn:microsoft.com/office/officeart/2005/8/layout/bList2#2"/>
    <dgm:cxn modelId="{1E2E0403-8D33-42F0-B591-DD11C734E301}" type="presParOf" srcId="{F3AE8E7D-3AFA-4DFF-859F-58FAE45BF1D7}" destId="{E023956E-682D-44FB-91FA-4F118A93CCF1}" srcOrd="4" destOrd="0" presId="urn:microsoft.com/office/officeart/2005/8/layout/bList2#2"/>
    <dgm:cxn modelId="{6162903B-0C0B-4444-ABEB-4D442C3BD03A}" type="presParOf" srcId="{E023956E-682D-44FB-91FA-4F118A93CCF1}" destId="{C47E4DD1-E157-4057-8535-0B294F8778C7}" srcOrd="0" destOrd="0" presId="urn:microsoft.com/office/officeart/2005/8/layout/bList2#2"/>
    <dgm:cxn modelId="{036AD32E-2B5C-4F43-BD82-C7A6E0892132}" type="presParOf" srcId="{E023956E-682D-44FB-91FA-4F118A93CCF1}" destId="{5C4E5480-4316-45DF-A33A-A3C1BA04A480}" srcOrd="1" destOrd="0" presId="urn:microsoft.com/office/officeart/2005/8/layout/bList2#2"/>
    <dgm:cxn modelId="{CCE18B39-0F12-4238-99B1-7FB92BB6D333}" type="presParOf" srcId="{E023956E-682D-44FB-91FA-4F118A93CCF1}" destId="{7D4FC622-9FB4-4969-AA62-E8B9E754F128}" srcOrd="2" destOrd="0" presId="urn:microsoft.com/office/officeart/2005/8/layout/bList2#2"/>
    <dgm:cxn modelId="{4FF6358D-5246-42F9-8886-98F4DE6F9BE5}" type="presParOf" srcId="{E023956E-682D-44FB-91FA-4F118A93CCF1}" destId="{EFD9472B-2563-42D6-833E-327EAEE509B3}" srcOrd="3" destOrd="0" presId="urn:microsoft.com/office/officeart/2005/8/layout/bList2#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323FC-2825-4416-AB73-BE0839F2F046}">
      <dsp:nvSpPr>
        <dsp:cNvPr id="0" name=""/>
        <dsp:cNvSpPr/>
      </dsp:nvSpPr>
      <dsp:spPr>
        <a:xfrm>
          <a:off x="78878" y="496"/>
          <a:ext cx="1562695" cy="9376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Dept. offer courses</a:t>
          </a:r>
          <a:endParaRPr lang="en-US" sz="1700" kern="1200" dirty="0"/>
        </a:p>
      </dsp:txBody>
      <dsp:txXfrm>
        <a:off x="106340" y="27958"/>
        <a:ext cx="1507771" cy="882693"/>
      </dsp:txXfrm>
    </dsp:sp>
    <dsp:sp modelId="{E19B06FC-F91F-47C9-B850-15737CE48816}">
      <dsp:nvSpPr>
        <dsp:cNvPr id="0" name=""/>
        <dsp:cNvSpPr/>
      </dsp:nvSpPr>
      <dsp:spPr>
        <a:xfrm>
          <a:off x="1779091" y="275530"/>
          <a:ext cx="331291" cy="3875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779091" y="353040"/>
        <a:ext cx="231904" cy="232528"/>
      </dsp:txXfrm>
    </dsp:sp>
    <dsp:sp modelId="{6912E2FE-50FF-4F66-871C-0271DDD6CE74}">
      <dsp:nvSpPr>
        <dsp:cNvPr id="0" name=""/>
        <dsp:cNvSpPr/>
      </dsp:nvSpPr>
      <dsp:spPr>
        <a:xfrm>
          <a:off x="2266652" y="496"/>
          <a:ext cx="1562695" cy="9376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Std. register courses</a:t>
          </a:r>
          <a:endParaRPr lang="en-US" sz="1700" kern="1200" dirty="0"/>
        </a:p>
      </dsp:txBody>
      <dsp:txXfrm>
        <a:off x="2294114" y="27958"/>
        <a:ext cx="1507771" cy="882693"/>
      </dsp:txXfrm>
    </dsp:sp>
    <dsp:sp modelId="{81BF0FE6-DF88-4168-8182-0407E7F8CE43}">
      <dsp:nvSpPr>
        <dsp:cNvPr id="0" name=""/>
        <dsp:cNvSpPr/>
      </dsp:nvSpPr>
      <dsp:spPr>
        <a:xfrm>
          <a:off x="3966864" y="275530"/>
          <a:ext cx="331291" cy="3875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966864" y="353040"/>
        <a:ext cx="231904" cy="232528"/>
      </dsp:txXfrm>
    </dsp:sp>
    <dsp:sp modelId="{0CD4392C-3576-4E36-B8ED-E767B83169D8}">
      <dsp:nvSpPr>
        <dsp:cNvPr id="0" name=""/>
        <dsp:cNvSpPr/>
      </dsp:nvSpPr>
      <dsp:spPr>
        <a:xfrm>
          <a:off x="4454425" y="496"/>
          <a:ext cx="1562695" cy="9376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err="1" smtClean="0"/>
            <a:t>Adv</a:t>
          </a:r>
          <a:r>
            <a:rPr lang="en-US" sz="1700" kern="1200" dirty="0" smtClean="0"/>
            <a:t>/</a:t>
          </a:r>
          <a:r>
            <a:rPr lang="en-US" sz="1700" kern="1200" dirty="0" err="1" smtClean="0"/>
            <a:t>Sv</a:t>
          </a:r>
          <a:r>
            <a:rPr lang="en-US" sz="1700" kern="1200" dirty="0" smtClean="0"/>
            <a:t> forwards reg.</a:t>
          </a:r>
          <a:endParaRPr lang="en-US" sz="1700" kern="1200" dirty="0"/>
        </a:p>
      </dsp:txBody>
      <dsp:txXfrm>
        <a:off x="4481887" y="27958"/>
        <a:ext cx="1507771" cy="882693"/>
      </dsp:txXfrm>
    </dsp:sp>
    <dsp:sp modelId="{768324FF-31DA-40CB-83A3-0E189DDA4A54}">
      <dsp:nvSpPr>
        <dsp:cNvPr id="0" name=""/>
        <dsp:cNvSpPr/>
      </dsp:nvSpPr>
      <dsp:spPr>
        <a:xfrm rot="5400000">
          <a:off x="5070127" y="1047501"/>
          <a:ext cx="331291" cy="3875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5119509" y="1075630"/>
        <a:ext cx="232528" cy="231904"/>
      </dsp:txXfrm>
    </dsp:sp>
    <dsp:sp modelId="{9D05508F-A8BF-49ED-94D3-E55C4BF3A2F0}">
      <dsp:nvSpPr>
        <dsp:cNvPr id="0" name=""/>
        <dsp:cNvSpPr/>
      </dsp:nvSpPr>
      <dsp:spPr>
        <a:xfrm>
          <a:off x="4454425" y="1563191"/>
          <a:ext cx="1562695" cy="9376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HoD Approves reg.</a:t>
          </a:r>
          <a:endParaRPr lang="en-US" sz="1700" kern="1200" dirty="0"/>
        </a:p>
      </dsp:txBody>
      <dsp:txXfrm>
        <a:off x="4481887" y="1590653"/>
        <a:ext cx="1507771" cy="882693"/>
      </dsp:txXfrm>
    </dsp:sp>
    <dsp:sp modelId="{8D3D4703-F7A1-40D4-B41B-9E70D58E43E4}">
      <dsp:nvSpPr>
        <dsp:cNvPr id="0" name=""/>
        <dsp:cNvSpPr/>
      </dsp:nvSpPr>
      <dsp:spPr>
        <a:xfrm rot="10800000">
          <a:off x="3985617" y="1838225"/>
          <a:ext cx="331291" cy="3875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4085004" y="1915735"/>
        <a:ext cx="231904" cy="232528"/>
      </dsp:txXfrm>
    </dsp:sp>
    <dsp:sp modelId="{D7491E89-9570-4AF3-9D22-5DB095068223}">
      <dsp:nvSpPr>
        <dsp:cNvPr id="0" name=""/>
        <dsp:cNvSpPr/>
      </dsp:nvSpPr>
      <dsp:spPr>
        <a:xfrm>
          <a:off x="2266652" y="1563191"/>
          <a:ext cx="1562695" cy="9376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Std. add/drops courses</a:t>
          </a:r>
          <a:endParaRPr lang="en-US" sz="1700" kern="1200" dirty="0"/>
        </a:p>
      </dsp:txBody>
      <dsp:txXfrm>
        <a:off x="2294114" y="1590653"/>
        <a:ext cx="1507771" cy="882693"/>
      </dsp:txXfrm>
    </dsp:sp>
    <dsp:sp modelId="{07E50209-C29F-4714-A4F0-0BB4594E4624}">
      <dsp:nvSpPr>
        <dsp:cNvPr id="0" name=""/>
        <dsp:cNvSpPr/>
      </dsp:nvSpPr>
      <dsp:spPr>
        <a:xfrm rot="10800000">
          <a:off x="1797843" y="1838225"/>
          <a:ext cx="331291" cy="3875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1897230" y="1915735"/>
        <a:ext cx="231904" cy="232528"/>
      </dsp:txXfrm>
    </dsp:sp>
    <dsp:sp modelId="{CC2DDE2E-79C1-47C2-9E43-0C38E6ABC5AC}">
      <dsp:nvSpPr>
        <dsp:cNvPr id="0" name=""/>
        <dsp:cNvSpPr/>
      </dsp:nvSpPr>
      <dsp:spPr>
        <a:xfrm>
          <a:off x="78878" y="1563191"/>
          <a:ext cx="1562695" cy="9376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Adv. forwards Add/drop</a:t>
          </a:r>
          <a:endParaRPr lang="en-US" sz="1700" kern="1200" dirty="0"/>
        </a:p>
      </dsp:txBody>
      <dsp:txXfrm>
        <a:off x="106340" y="1590653"/>
        <a:ext cx="1507771" cy="882693"/>
      </dsp:txXfrm>
    </dsp:sp>
    <dsp:sp modelId="{E6D6F376-1C86-4B57-9C0D-7C935DA581B3}">
      <dsp:nvSpPr>
        <dsp:cNvPr id="0" name=""/>
        <dsp:cNvSpPr/>
      </dsp:nvSpPr>
      <dsp:spPr>
        <a:xfrm rot="5400000">
          <a:off x="694580" y="2610197"/>
          <a:ext cx="331291" cy="3875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743962" y="2638326"/>
        <a:ext cx="232528" cy="231904"/>
      </dsp:txXfrm>
    </dsp:sp>
    <dsp:sp modelId="{FF03B530-0D5B-4A4C-BB9D-67066A6D8D12}">
      <dsp:nvSpPr>
        <dsp:cNvPr id="0" name=""/>
        <dsp:cNvSpPr/>
      </dsp:nvSpPr>
      <dsp:spPr>
        <a:xfrm>
          <a:off x="78878" y="3125886"/>
          <a:ext cx="1562695" cy="9376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HoD approves Add/Drop</a:t>
          </a:r>
          <a:endParaRPr lang="en-US" sz="1700" kern="1200" dirty="0"/>
        </a:p>
      </dsp:txBody>
      <dsp:txXfrm>
        <a:off x="106340" y="3153348"/>
        <a:ext cx="1507771" cy="8826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046D9-A474-4706-92D8-FAFF1C908EA3}">
      <dsp:nvSpPr>
        <dsp:cNvPr id="0" name=""/>
        <dsp:cNvSpPr/>
      </dsp:nvSpPr>
      <dsp:spPr>
        <a:xfrm>
          <a:off x="1014275" y="2949"/>
          <a:ext cx="2302699" cy="171891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&lt;=2 courses, may be ignored</a:t>
          </a:r>
          <a:endParaRPr lang="en-US" sz="2400" kern="1200" dirty="0"/>
        </a:p>
        <a:p>
          <a:pPr marL="228600" lvl="1" indent="-228600" algn="l" defTabSz="1066800">
            <a:lnSpc>
              <a:spcPct val="90000"/>
            </a:lnSpc>
            <a:spcBef>
              <a:spcPct val="0"/>
            </a:spcBef>
            <a:spcAft>
              <a:spcPct val="15000"/>
            </a:spcAft>
            <a:buChar char="••"/>
          </a:pPr>
          <a:r>
            <a:rPr lang="en-US" sz="2400" kern="1200" dirty="0" smtClean="0"/>
            <a:t>Improve CGPA</a:t>
          </a:r>
          <a:endParaRPr lang="en-US" sz="2400" kern="1200" dirty="0"/>
        </a:p>
      </dsp:txBody>
      <dsp:txXfrm>
        <a:off x="1054551" y="43225"/>
        <a:ext cx="2222147" cy="1678640"/>
      </dsp:txXfrm>
    </dsp:sp>
    <dsp:sp modelId="{724B8F81-1E50-409F-AD39-9A46AB8A65D2}">
      <dsp:nvSpPr>
        <dsp:cNvPr id="0" name=""/>
        <dsp:cNvSpPr/>
      </dsp:nvSpPr>
      <dsp:spPr>
        <a:xfrm>
          <a:off x="1014275" y="1721866"/>
          <a:ext cx="2302699" cy="73913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en-US" sz="2400" kern="1200" dirty="0" smtClean="0"/>
            <a:t>C grades</a:t>
          </a:r>
          <a:endParaRPr lang="en-US" sz="2400" kern="1200" dirty="0"/>
        </a:p>
      </dsp:txBody>
      <dsp:txXfrm>
        <a:off x="1014275" y="1721866"/>
        <a:ext cx="1621619" cy="739134"/>
      </dsp:txXfrm>
    </dsp:sp>
    <dsp:sp modelId="{08C6CC36-EA27-45F4-9F96-8707ED6B24CF}">
      <dsp:nvSpPr>
        <dsp:cNvPr id="0" name=""/>
        <dsp:cNvSpPr/>
      </dsp:nvSpPr>
      <dsp:spPr>
        <a:xfrm>
          <a:off x="2701035" y="1839271"/>
          <a:ext cx="805944" cy="805944"/>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07745-D52A-4031-BD8E-CF7CCAEA9C82}">
      <dsp:nvSpPr>
        <dsp:cNvPr id="0" name=""/>
        <dsp:cNvSpPr/>
      </dsp:nvSpPr>
      <dsp:spPr>
        <a:xfrm>
          <a:off x="3706647" y="2949"/>
          <a:ext cx="2302699" cy="171891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2 courses and F courses may be repeated</a:t>
          </a:r>
          <a:endParaRPr lang="en-US" sz="2000" kern="1200" dirty="0"/>
        </a:p>
        <a:p>
          <a:pPr marL="228600" lvl="1" indent="-228600" algn="l" defTabSz="889000">
            <a:lnSpc>
              <a:spcPct val="90000"/>
            </a:lnSpc>
            <a:spcBef>
              <a:spcPct val="0"/>
            </a:spcBef>
            <a:spcAft>
              <a:spcPct val="15000"/>
            </a:spcAft>
            <a:buChar char="••"/>
          </a:pPr>
          <a:r>
            <a:rPr lang="en-US" sz="2000" kern="1200" dirty="0" smtClean="0"/>
            <a:t>Better grades prevail</a:t>
          </a:r>
          <a:endParaRPr lang="en-US" sz="2000" kern="1200" dirty="0"/>
        </a:p>
      </dsp:txBody>
      <dsp:txXfrm>
        <a:off x="3746923" y="43225"/>
        <a:ext cx="2222147" cy="1678640"/>
      </dsp:txXfrm>
    </dsp:sp>
    <dsp:sp modelId="{968E55F0-2B31-4A03-92A6-6B1F90BA9325}">
      <dsp:nvSpPr>
        <dsp:cNvPr id="0" name=""/>
        <dsp:cNvSpPr/>
      </dsp:nvSpPr>
      <dsp:spPr>
        <a:xfrm>
          <a:off x="3706647" y="1721866"/>
          <a:ext cx="2302699" cy="73913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en-US" sz="2400" kern="1200" dirty="0" smtClean="0"/>
            <a:t>Repeat Courses</a:t>
          </a:r>
          <a:endParaRPr lang="en-US" sz="2400" kern="1200" dirty="0"/>
        </a:p>
      </dsp:txBody>
      <dsp:txXfrm>
        <a:off x="3706647" y="1721866"/>
        <a:ext cx="1621619" cy="739134"/>
      </dsp:txXfrm>
    </dsp:sp>
    <dsp:sp modelId="{C2906FCF-A6A0-42AE-9293-623B5B63D9A3}">
      <dsp:nvSpPr>
        <dsp:cNvPr id="0" name=""/>
        <dsp:cNvSpPr/>
      </dsp:nvSpPr>
      <dsp:spPr>
        <a:xfrm>
          <a:off x="5393407" y="1839271"/>
          <a:ext cx="805944" cy="805944"/>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50DAC0-4010-4F8A-839A-EBEB69849478}">
      <dsp:nvSpPr>
        <dsp:cNvPr id="0" name=""/>
        <dsp:cNvSpPr/>
      </dsp:nvSpPr>
      <dsp:spPr>
        <a:xfrm>
          <a:off x="6399019" y="2949"/>
          <a:ext cx="2302699" cy="171891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Apply within one week after exam</a:t>
          </a:r>
        </a:p>
        <a:p>
          <a:pPr marL="228600" lvl="1" indent="-228600" algn="l" defTabSz="889000">
            <a:lnSpc>
              <a:spcPct val="90000"/>
            </a:lnSpc>
            <a:spcBef>
              <a:spcPct val="0"/>
            </a:spcBef>
            <a:spcAft>
              <a:spcPct val="15000"/>
            </a:spcAft>
            <a:buChar char="••"/>
          </a:pPr>
          <a:r>
            <a:rPr lang="en-US" sz="2000" kern="1200" dirty="0" smtClean="0"/>
            <a:t>Complete within next 2 sem. (or I =&gt; F)</a:t>
          </a:r>
        </a:p>
      </dsp:txBody>
      <dsp:txXfrm>
        <a:off x="6439295" y="43225"/>
        <a:ext cx="2222147" cy="1678640"/>
      </dsp:txXfrm>
    </dsp:sp>
    <dsp:sp modelId="{65F0F9C8-F318-4154-B2E5-D74D403B65E5}">
      <dsp:nvSpPr>
        <dsp:cNvPr id="0" name=""/>
        <dsp:cNvSpPr/>
      </dsp:nvSpPr>
      <dsp:spPr>
        <a:xfrm>
          <a:off x="6399019" y="1721866"/>
          <a:ext cx="2302699" cy="73913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en-US" sz="2400" kern="1200" dirty="0" smtClean="0"/>
            <a:t>Grade I </a:t>
          </a:r>
        </a:p>
      </dsp:txBody>
      <dsp:txXfrm>
        <a:off x="6399019" y="1721866"/>
        <a:ext cx="1621619" cy="739134"/>
      </dsp:txXfrm>
    </dsp:sp>
    <dsp:sp modelId="{203B52A7-1BF6-44E6-A23A-4CC6C727B615}">
      <dsp:nvSpPr>
        <dsp:cNvPr id="0" name=""/>
        <dsp:cNvSpPr/>
      </dsp:nvSpPr>
      <dsp:spPr>
        <a:xfrm>
          <a:off x="8085779" y="1839271"/>
          <a:ext cx="805944" cy="805944"/>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662EA6-1712-4A29-8522-50DCED413BFB}">
      <dsp:nvSpPr>
        <dsp:cNvPr id="0" name=""/>
        <dsp:cNvSpPr/>
      </dsp:nvSpPr>
      <dsp:spPr>
        <a:xfrm>
          <a:off x="1014275" y="3044383"/>
          <a:ext cx="2302699" cy="171891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For Thesis and Audit courses. </a:t>
          </a:r>
        </a:p>
      </dsp:txBody>
      <dsp:txXfrm>
        <a:off x="1054551" y="3084659"/>
        <a:ext cx="2222147" cy="1678640"/>
      </dsp:txXfrm>
    </dsp:sp>
    <dsp:sp modelId="{080D9665-F283-46FE-84A4-38A072CE1837}">
      <dsp:nvSpPr>
        <dsp:cNvPr id="0" name=""/>
        <dsp:cNvSpPr/>
      </dsp:nvSpPr>
      <dsp:spPr>
        <a:xfrm>
          <a:off x="1014275" y="4763300"/>
          <a:ext cx="2302699" cy="73913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en-US" sz="2400" kern="1200" dirty="0" smtClean="0"/>
            <a:t>S or U</a:t>
          </a:r>
        </a:p>
      </dsp:txBody>
      <dsp:txXfrm>
        <a:off x="1014275" y="4763300"/>
        <a:ext cx="1621619" cy="739134"/>
      </dsp:txXfrm>
    </dsp:sp>
    <dsp:sp modelId="{0D90ACFA-D32A-4686-AE50-6829E80F3458}">
      <dsp:nvSpPr>
        <dsp:cNvPr id="0" name=""/>
        <dsp:cNvSpPr/>
      </dsp:nvSpPr>
      <dsp:spPr>
        <a:xfrm>
          <a:off x="2701035" y="4880705"/>
          <a:ext cx="805944" cy="805944"/>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4E744D-398F-41EB-B0E0-4A891630FA3E}">
      <dsp:nvSpPr>
        <dsp:cNvPr id="0" name=""/>
        <dsp:cNvSpPr/>
      </dsp:nvSpPr>
      <dsp:spPr>
        <a:xfrm>
          <a:off x="3706647" y="3044383"/>
          <a:ext cx="2302699" cy="171891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withdraw officially from a course</a:t>
          </a:r>
        </a:p>
        <a:p>
          <a:pPr marL="228600" lvl="1" indent="-228600" algn="l" defTabSz="889000">
            <a:lnSpc>
              <a:spcPct val="90000"/>
            </a:lnSpc>
            <a:spcBef>
              <a:spcPct val="0"/>
            </a:spcBef>
            <a:spcAft>
              <a:spcPct val="15000"/>
            </a:spcAft>
            <a:buChar char="••"/>
          </a:pPr>
          <a:r>
            <a:rPr lang="en-US" sz="2000" kern="1200" dirty="0" smtClean="0"/>
            <a:t>within two working weeks</a:t>
          </a:r>
        </a:p>
      </dsp:txBody>
      <dsp:txXfrm>
        <a:off x="3746923" y="3084659"/>
        <a:ext cx="2222147" cy="1678640"/>
      </dsp:txXfrm>
    </dsp:sp>
    <dsp:sp modelId="{A2EFAE41-7DC8-463C-8788-AB298270B826}">
      <dsp:nvSpPr>
        <dsp:cNvPr id="0" name=""/>
        <dsp:cNvSpPr/>
      </dsp:nvSpPr>
      <dsp:spPr>
        <a:xfrm>
          <a:off x="3706647" y="4763300"/>
          <a:ext cx="2302699" cy="73913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lvl="0" algn="l" defTabSz="1244600">
            <a:lnSpc>
              <a:spcPct val="90000"/>
            </a:lnSpc>
            <a:spcBef>
              <a:spcPct val="0"/>
            </a:spcBef>
            <a:spcAft>
              <a:spcPct val="35000"/>
            </a:spcAft>
          </a:pPr>
          <a:r>
            <a:rPr lang="en-US" sz="2800" kern="1200" dirty="0" smtClean="0"/>
            <a:t>Grade W</a:t>
          </a:r>
        </a:p>
      </dsp:txBody>
      <dsp:txXfrm>
        <a:off x="3706647" y="4763300"/>
        <a:ext cx="1621619" cy="739134"/>
      </dsp:txXfrm>
    </dsp:sp>
    <dsp:sp modelId="{17918490-1F3F-4E53-8D72-B9A1E9C97F57}">
      <dsp:nvSpPr>
        <dsp:cNvPr id="0" name=""/>
        <dsp:cNvSpPr/>
      </dsp:nvSpPr>
      <dsp:spPr>
        <a:xfrm>
          <a:off x="5393407" y="4880705"/>
          <a:ext cx="805944" cy="805944"/>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AD74BD-3B81-44B5-A014-7081D286B8C3}">
      <dsp:nvSpPr>
        <dsp:cNvPr id="0" name=""/>
        <dsp:cNvSpPr/>
      </dsp:nvSpPr>
      <dsp:spPr>
        <a:xfrm>
          <a:off x="6399019" y="3044383"/>
          <a:ext cx="2302699" cy="171891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95250" rIns="31750" bIns="31750"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All grades in the transcript</a:t>
          </a:r>
          <a:endParaRPr lang="en-US" sz="2500" kern="1200" dirty="0"/>
        </a:p>
        <a:p>
          <a:pPr marL="228600" lvl="1" indent="-228600" algn="l" defTabSz="1111250">
            <a:lnSpc>
              <a:spcPct val="90000"/>
            </a:lnSpc>
            <a:spcBef>
              <a:spcPct val="0"/>
            </a:spcBef>
            <a:spcAft>
              <a:spcPct val="15000"/>
            </a:spcAft>
            <a:buChar char="••"/>
          </a:pPr>
          <a:r>
            <a:rPr lang="en-US" sz="2500" kern="1200" dirty="0" smtClean="0"/>
            <a:t>Including F</a:t>
          </a:r>
          <a:endParaRPr lang="en-US" sz="2500" kern="1200" dirty="0"/>
        </a:p>
        <a:p>
          <a:pPr marL="228600" lvl="1" indent="-228600" algn="l" defTabSz="1111250">
            <a:lnSpc>
              <a:spcPct val="90000"/>
            </a:lnSpc>
            <a:spcBef>
              <a:spcPct val="0"/>
            </a:spcBef>
            <a:spcAft>
              <a:spcPct val="15000"/>
            </a:spcAft>
            <a:buChar char="••"/>
          </a:pPr>
          <a:r>
            <a:rPr lang="en-US" sz="2500" kern="1200" dirty="0" smtClean="0"/>
            <a:t>Not W</a:t>
          </a:r>
          <a:endParaRPr lang="en-US" sz="2500" kern="1200" dirty="0"/>
        </a:p>
      </dsp:txBody>
      <dsp:txXfrm>
        <a:off x="6439295" y="3084659"/>
        <a:ext cx="2222147" cy="1678640"/>
      </dsp:txXfrm>
    </dsp:sp>
    <dsp:sp modelId="{E65938CF-6238-4DB8-90C0-6A5A7D1FF37D}">
      <dsp:nvSpPr>
        <dsp:cNvPr id="0" name=""/>
        <dsp:cNvSpPr/>
      </dsp:nvSpPr>
      <dsp:spPr>
        <a:xfrm>
          <a:off x="6399019" y="4763300"/>
          <a:ext cx="2302699" cy="73913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en-US" sz="2400" kern="1200" dirty="0" smtClean="0"/>
            <a:t>Transcript</a:t>
          </a:r>
        </a:p>
      </dsp:txBody>
      <dsp:txXfrm>
        <a:off x="6399019" y="4763300"/>
        <a:ext cx="1621619" cy="739134"/>
      </dsp:txXfrm>
    </dsp:sp>
    <dsp:sp modelId="{23E05703-F8BE-404E-9BF1-14A64219FEF9}">
      <dsp:nvSpPr>
        <dsp:cNvPr id="0" name=""/>
        <dsp:cNvSpPr/>
      </dsp:nvSpPr>
      <dsp:spPr>
        <a:xfrm>
          <a:off x="8085779" y="4880705"/>
          <a:ext cx="805944" cy="805944"/>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101E3-2E06-46CF-B0D6-F07C3E153ED7}">
      <dsp:nvSpPr>
        <dsp:cNvPr id="0" name=""/>
        <dsp:cNvSpPr/>
      </dsp:nvSpPr>
      <dsp:spPr>
        <a:xfrm>
          <a:off x="461" y="840779"/>
          <a:ext cx="1985367" cy="2382440"/>
        </a:xfrm>
        <a:prstGeom prst="roundRect">
          <a:avLst>
            <a:gd name="adj" fmla="val 5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n-US" sz="2200" kern="1200" dirty="0" smtClean="0"/>
            <a:t>Apply</a:t>
          </a:r>
          <a:endParaRPr lang="en-US" sz="2200" kern="1200" dirty="0"/>
        </a:p>
      </dsp:txBody>
      <dsp:txXfrm rot="16200000">
        <a:off x="-777802" y="1619043"/>
        <a:ext cx="1953601" cy="397073"/>
      </dsp:txXfrm>
    </dsp:sp>
    <dsp:sp modelId="{AFBB34B2-0F1C-4392-8E7D-D051D5BFC536}">
      <dsp:nvSpPr>
        <dsp:cNvPr id="0" name=""/>
        <dsp:cNvSpPr/>
      </dsp:nvSpPr>
      <dsp:spPr>
        <a:xfrm>
          <a:off x="397534" y="840779"/>
          <a:ext cx="1479098" cy="23824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lvl="0" algn="l" defTabSz="1422400">
            <a:lnSpc>
              <a:spcPct val="90000"/>
            </a:lnSpc>
            <a:spcBef>
              <a:spcPct val="0"/>
            </a:spcBef>
            <a:spcAft>
              <a:spcPct val="35000"/>
            </a:spcAft>
          </a:pPr>
          <a:r>
            <a:rPr lang="en-US" sz="3200" kern="1200" dirty="0" smtClean="0"/>
            <a:t>Within 1 week of Exam</a:t>
          </a:r>
          <a:endParaRPr lang="en-US" sz="3200" kern="1200" dirty="0"/>
        </a:p>
      </dsp:txBody>
      <dsp:txXfrm>
        <a:off x="397534" y="840779"/>
        <a:ext cx="1479098" cy="2382440"/>
      </dsp:txXfrm>
    </dsp:sp>
    <dsp:sp modelId="{2C78EB6F-A4EB-460F-97E2-CC53F372A74E}">
      <dsp:nvSpPr>
        <dsp:cNvPr id="0" name=""/>
        <dsp:cNvSpPr/>
      </dsp:nvSpPr>
      <dsp:spPr>
        <a:xfrm>
          <a:off x="2055316" y="840779"/>
          <a:ext cx="1985367" cy="2382440"/>
        </a:xfrm>
        <a:prstGeom prst="roundRect">
          <a:avLst>
            <a:gd name="adj" fmla="val 5000"/>
          </a:avLst>
        </a:prstGeom>
        <a:solidFill>
          <a:schemeClr val="accent5">
            <a:hueOff val="2571418"/>
            <a:satOff val="5874"/>
            <a:lumOff val="-16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n-US" sz="2200" kern="1200" dirty="0" smtClean="0"/>
            <a:t>Documents</a:t>
          </a:r>
          <a:endParaRPr lang="en-US" sz="2200" kern="1200" dirty="0"/>
        </a:p>
      </dsp:txBody>
      <dsp:txXfrm rot="16200000">
        <a:off x="1277052" y="1619043"/>
        <a:ext cx="1953601" cy="397073"/>
      </dsp:txXfrm>
    </dsp:sp>
    <dsp:sp modelId="{CCAD43E5-0D51-46BF-89C1-F645EE49C66A}">
      <dsp:nvSpPr>
        <dsp:cNvPr id="0" name=""/>
        <dsp:cNvSpPr/>
      </dsp:nvSpPr>
      <dsp:spPr>
        <a:xfrm rot="5400000">
          <a:off x="1890224" y="2733758"/>
          <a:ext cx="350036" cy="297805"/>
        </a:xfrm>
        <a:prstGeom prst="flowChartExtra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7B6C00-644D-43D7-B30C-46C0E037968C}">
      <dsp:nvSpPr>
        <dsp:cNvPr id="0" name=""/>
        <dsp:cNvSpPr/>
      </dsp:nvSpPr>
      <dsp:spPr>
        <a:xfrm>
          <a:off x="2452389" y="840779"/>
          <a:ext cx="1479098" cy="23824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n-US" sz="2000" kern="1200" dirty="0" smtClean="0"/>
            <a:t>Medical Certificates from CMO</a:t>
          </a:r>
          <a:endParaRPr lang="en-US" sz="2000" kern="1200" dirty="0"/>
        </a:p>
      </dsp:txBody>
      <dsp:txXfrm>
        <a:off x="2452389" y="840779"/>
        <a:ext cx="1479098" cy="2382440"/>
      </dsp:txXfrm>
    </dsp:sp>
    <dsp:sp modelId="{874CCB62-D948-40F8-BDBE-6468BF5AEC48}">
      <dsp:nvSpPr>
        <dsp:cNvPr id="0" name=""/>
        <dsp:cNvSpPr/>
      </dsp:nvSpPr>
      <dsp:spPr>
        <a:xfrm>
          <a:off x="4110171" y="840779"/>
          <a:ext cx="1985367" cy="2382440"/>
        </a:xfrm>
        <a:prstGeom prst="roundRect">
          <a:avLst>
            <a:gd name="adj" fmla="val 5000"/>
          </a:avLst>
        </a:prstGeom>
        <a:solidFill>
          <a:schemeClr val="accent5">
            <a:hueOff val="5142836"/>
            <a:satOff val="11748"/>
            <a:lumOff val="-3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n-US" sz="2200" kern="1200" dirty="0" smtClean="0"/>
            <a:t>Documents</a:t>
          </a:r>
          <a:endParaRPr lang="en-US" sz="2200" kern="1200" dirty="0"/>
        </a:p>
      </dsp:txBody>
      <dsp:txXfrm rot="16200000">
        <a:off x="3331907" y="1619043"/>
        <a:ext cx="1953601" cy="397073"/>
      </dsp:txXfrm>
    </dsp:sp>
    <dsp:sp modelId="{E4CEB856-ABCD-4B49-B2D9-09DA11A1B227}">
      <dsp:nvSpPr>
        <dsp:cNvPr id="0" name=""/>
        <dsp:cNvSpPr/>
      </dsp:nvSpPr>
      <dsp:spPr>
        <a:xfrm rot="5400000">
          <a:off x="3945079" y="2733758"/>
          <a:ext cx="350036" cy="297805"/>
        </a:xfrm>
        <a:prstGeom prst="flowChartExtract">
          <a:avLst/>
        </a:prstGeom>
        <a:solidFill>
          <a:schemeClr val="lt1">
            <a:hueOff val="0"/>
            <a:satOff val="0"/>
            <a:lumOff val="0"/>
            <a:alphaOff val="0"/>
          </a:schemeClr>
        </a:solidFill>
        <a:ln w="25400" cap="flat" cmpd="sng" algn="ctr">
          <a:solidFill>
            <a:schemeClr val="accent5">
              <a:hueOff val="5142836"/>
              <a:satOff val="11748"/>
              <a:lumOff val="-32549"/>
              <a:alphaOff val="0"/>
            </a:schemeClr>
          </a:solidFill>
          <a:prstDash val="solid"/>
        </a:ln>
        <a:effectLst/>
      </dsp:spPr>
      <dsp:style>
        <a:lnRef idx="2">
          <a:scrgbClr r="0" g="0" b="0"/>
        </a:lnRef>
        <a:fillRef idx="1">
          <a:scrgbClr r="0" g="0" b="0"/>
        </a:fillRef>
        <a:effectRef idx="0">
          <a:scrgbClr r="0" g="0" b="0"/>
        </a:effectRef>
        <a:fontRef idx="minor"/>
      </dsp:style>
    </dsp:sp>
    <dsp:sp modelId="{4F4EC458-EF3D-4F39-8DDB-E27D256D4C05}">
      <dsp:nvSpPr>
        <dsp:cNvPr id="0" name=""/>
        <dsp:cNvSpPr/>
      </dsp:nvSpPr>
      <dsp:spPr>
        <a:xfrm>
          <a:off x="4507244" y="840779"/>
          <a:ext cx="1479098" cy="23824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US" sz="1800" kern="1200" dirty="0" smtClean="0"/>
            <a:t>Official Commitment</a:t>
          </a:r>
          <a:endParaRPr lang="en-US" sz="1800" kern="1200" dirty="0"/>
        </a:p>
      </dsp:txBody>
      <dsp:txXfrm>
        <a:off x="4507244" y="840779"/>
        <a:ext cx="1479098" cy="23824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C8DAB-604D-4D2C-A7A4-E5F487A8005E}">
      <dsp:nvSpPr>
        <dsp:cNvPr id="0" name=""/>
        <dsp:cNvSpPr/>
      </dsp:nvSpPr>
      <dsp:spPr>
        <a:xfrm>
          <a:off x="362574" y="0"/>
          <a:ext cx="4109172" cy="335980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5B971A-A00C-4A44-B149-6524E5BBB4A9}">
      <dsp:nvSpPr>
        <dsp:cNvPr id="0" name=""/>
        <dsp:cNvSpPr/>
      </dsp:nvSpPr>
      <dsp:spPr>
        <a:xfrm>
          <a:off x="5193" y="1007942"/>
          <a:ext cx="1556047" cy="13439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Apply to HoD</a:t>
          </a:r>
          <a:endParaRPr lang="en-US" sz="2900" kern="1200" dirty="0"/>
        </a:p>
      </dsp:txBody>
      <dsp:txXfrm>
        <a:off x="70798" y="1073547"/>
        <a:ext cx="1424837" cy="1212712"/>
      </dsp:txXfrm>
    </dsp:sp>
    <dsp:sp modelId="{6CE2FC04-5508-481C-8F0E-84BE9DAC328A}">
      <dsp:nvSpPr>
        <dsp:cNvPr id="0" name=""/>
        <dsp:cNvSpPr/>
      </dsp:nvSpPr>
      <dsp:spPr>
        <a:xfrm>
          <a:off x="1639136" y="1007942"/>
          <a:ext cx="1556047" cy="13439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BPGS</a:t>
          </a:r>
          <a:endParaRPr lang="en-US" sz="2900" kern="1200" dirty="0"/>
        </a:p>
      </dsp:txBody>
      <dsp:txXfrm>
        <a:off x="1704741" y="1073547"/>
        <a:ext cx="1424837" cy="1212712"/>
      </dsp:txXfrm>
    </dsp:sp>
    <dsp:sp modelId="{190A6DC1-AA74-49DA-A4E8-8B5009C1006F}">
      <dsp:nvSpPr>
        <dsp:cNvPr id="0" name=""/>
        <dsp:cNvSpPr/>
      </dsp:nvSpPr>
      <dsp:spPr>
        <a:xfrm>
          <a:off x="3273080" y="1007942"/>
          <a:ext cx="1556047" cy="13439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AC</a:t>
          </a:r>
          <a:endParaRPr lang="en-US" sz="2900" kern="1200" dirty="0"/>
        </a:p>
      </dsp:txBody>
      <dsp:txXfrm>
        <a:off x="3338685" y="1073547"/>
        <a:ext cx="1424837" cy="121271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486E4-4631-476E-BF8B-94D14AAB8B2F}">
      <dsp:nvSpPr>
        <dsp:cNvPr id="0" name=""/>
        <dsp:cNvSpPr/>
      </dsp:nvSpPr>
      <dsp:spPr>
        <a:xfrm>
          <a:off x="553955" y="3024"/>
          <a:ext cx="2356000" cy="14136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&gt;= 3 F grades</a:t>
          </a:r>
          <a:endParaRPr lang="en-US" sz="2200" kern="1200" dirty="0"/>
        </a:p>
      </dsp:txBody>
      <dsp:txXfrm>
        <a:off x="553955" y="3024"/>
        <a:ext cx="2356000" cy="1413600"/>
      </dsp:txXfrm>
    </dsp:sp>
    <dsp:sp modelId="{BE1E3244-BCFE-408A-BA5C-87DF93D1337A}">
      <dsp:nvSpPr>
        <dsp:cNvPr id="0" name=""/>
        <dsp:cNvSpPr/>
      </dsp:nvSpPr>
      <dsp:spPr>
        <a:xfrm>
          <a:off x="3145555" y="3024"/>
          <a:ext cx="2356000" cy="14136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CGPA &lt; 2.5 (from Sem. 2+)</a:t>
          </a:r>
          <a:endParaRPr lang="en-US" sz="2200" kern="1200" dirty="0"/>
        </a:p>
      </dsp:txBody>
      <dsp:txXfrm>
        <a:off x="3145555" y="3024"/>
        <a:ext cx="2356000" cy="1413600"/>
      </dsp:txXfrm>
    </dsp:sp>
    <dsp:sp modelId="{DF1BB62C-5231-4E21-B59A-7E3FDFF0DADB}">
      <dsp:nvSpPr>
        <dsp:cNvPr id="0" name=""/>
        <dsp:cNvSpPr/>
      </dsp:nvSpPr>
      <dsp:spPr>
        <a:xfrm>
          <a:off x="5737156" y="3024"/>
          <a:ext cx="2356000" cy="14136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Fail in Comprehensive Twice</a:t>
          </a:r>
          <a:endParaRPr lang="en-US" sz="2200" kern="1200" dirty="0"/>
        </a:p>
      </dsp:txBody>
      <dsp:txXfrm>
        <a:off x="5737156" y="3024"/>
        <a:ext cx="2356000" cy="1413600"/>
      </dsp:txXfrm>
    </dsp:sp>
    <dsp:sp modelId="{B098A5C8-5C04-4801-982F-EBB3303B3B81}">
      <dsp:nvSpPr>
        <dsp:cNvPr id="0" name=""/>
        <dsp:cNvSpPr/>
      </dsp:nvSpPr>
      <dsp:spPr>
        <a:xfrm>
          <a:off x="553955" y="1652224"/>
          <a:ext cx="2356000" cy="14136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Fail to Finish within stipulated period</a:t>
          </a:r>
          <a:endParaRPr lang="en-US" sz="2200" kern="1200" dirty="0"/>
        </a:p>
      </dsp:txBody>
      <dsp:txXfrm>
        <a:off x="553955" y="1652224"/>
        <a:ext cx="2356000" cy="1413600"/>
      </dsp:txXfrm>
    </dsp:sp>
    <dsp:sp modelId="{2A16BEE3-62F3-4294-8BAA-2A0A69806A57}">
      <dsp:nvSpPr>
        <dsp:cNvPr id="0" name=""/>
        <dsp:cNvSpPr/>
      </dsp:nvSpPr>
      <dsp:spPr>
        <a:xfrm>
          <a:off x="3145555" y="1652224"/>
          <a:ext cx="2356000" cy="14136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Not progressing Satisfactorily (</a:t>
          </a:r>
          <a:r>
            <a:rPr lang="en-US" sz="2200" kern="1200" dirty="0" err="1" smtClean="0"/>
            <a:t>Sv</a:t>
          </a:r>
          <a:r>
            <a:rPr lang="en-US" sz="2200" kern="1200" dirty="0" smtClean="0"/>
            <a:t>-&gt;BPGS-&gt;CASR)</a:t>
          </a:r>
          <a:endParaRPr lang="en-US" sz="2200" kern="1200" dirty="0"/>
        </a:p>
      </dsp:txBody>
      <dsp:txXfrm>
        <a:off x="3145555" y="1652224"/>
        <a:ext cx="2356000" cy="1413600"/>
      </dsp:txXfrm>
    </dsp:sp>
    <dsp:sp modelId="{67184352-4CF2-462B-9A7F-7B9C43DCAD3F}">
      <dsp:nvSpPr>
        <dsp:cNvPr id="0" name=""/>
        <dsp:cNvSpPr/>
      </dsp:nvSpPr>
      <dsp:spPr>
        <a:xfrm>
          <a:off x="5737156" y="1652224"/>
          <a:ext cx="2356000" cy="14136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Fail in the Oral </a:t>
          </a:r>
          <a:r>
            <a:rPr lang="en-US" sz="2200" kern="1200" dirty="0" err="1" smtClean="0"/>
            <a:t>Defence</a:t>
          </a:r>
          <a:r>
            <a:rPr lang="en-US" sz="2200" kern="1200" dirty="0" smtClean="0"/>
            <a:t> Twice</a:t>
          </a:r>
          <a:endParaRPr lang="en-US" sz="2200" kern="1200" dirty="0"/>
        </a:p>
      </dsp:txBody>
      <dsp:txXfrm>
        <a:off x="5737156" y="1652224"/>
        <a:ext cx="2356000" cy="1413600"/>
      </dsp:txXfrm>
    </dsp:sp>
    <dsp:sp modelId="{FA5083A3-015B-4E31-8DC2-086394C493CE}">
      <dsp:nvSpPr>
        <dsp:cNvPr id="0" name=""/>
        <dsp:cNvSpPr/>
      </dsp:nvSpPr>
      <dsp:spPr>
        <a:xfrm>
          <a:off x="553955" y="3301425"/>
          <a:ext cx="2356000" cy="14136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smtClean="0"/>
            <a:t>Non-payment of Dues</a:t>
          </a:r>
          <a:endParaRPr lang="en-US" sz="2200" kern="1200" dirty="0"/>
        </a:p>
      </dsp:txBody>
      <dsp:txXfrm>
        <a:off x="553955" y="3301425"/>
        <a:ext cx="2356000" cy="1413600"/>
      </dsp:txXfrm>
    </dsp:sp>
    <dsp:sp modelId="{937F6B5A-FC5C-406E-A13C-871393FC5221}">
      <dsp:nvSpPr>
        <dsp:cNvPr id="0" name=""/>
        <dsp:cNvSpPr/>
      </dsp:nvSpPr>
      <dsp:spPr>
        <a:xfrm>
          <a:off x="3145555" y="3301425"/>
          <a:ext cx="2356000" cy="14136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Disciplinary Actions</a:t>
          </a:r>
          <a:endParaRPr lang="en-US" sz="2200" kern="1200" dirty="0"/>
        </a:p>
      </dsp:txBody>
      <dsp:txXfrm>
        <a:off x="3145555" y="3301425"/>
        <a:ext cx="2356000" cy="1413600"/>
      </dsp:txXfrm>
    </dsp:sp>
    <dsp:sp modelId="{ABDE1F13-0566-4DBF-8ED5-E735345D753B}">
      <dsp:nvSpPr>
        <dsp:cNvPr id="0" name=""/>
        <dsp:cNvSpPr/>
      </dsp:nvSpPr>
      <dsp:spPr>
        <a:xfrm>
          <a:off x="5737156" y="3301425"/>
          <a:ext cx="2356000" cy="14136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Self Withdrawal</a:t>
          </a:r>
          <a:endParaRPr lang="en-US" sz="2200" kern="1200" dirty="0"/>
        </a:p>
      </dsp:txBody>
      <dsp:txXfrm>
        <a:off x="5737156" y="3301425"/>
        <a:ext cx="2356000" cy="14136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9BA9B-83E6-46D5-BBA0-B558D56B1F4A}">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D49EFE-9477-4BAB-9A6C-2469A9A67C5E}">
      <dsp:nvSpPr>
        <dsp:cNvPr id="0" name=""/>
        <dsp:cNvSpPr/>
      </dsp:nvSpPr>
      <dsp:spPr>
        <a:xfrm>
          <a:off x="6548" y="1219199"/>
          <a:ext cx="196215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Excellent Progress in thesis</a:t>
          </a:r>
          <a:endParaRPr lang="en-US" sz="2500" kern="1200" dirty="0"/>
        </a:p>
      </dsp:txBody>
      <dsp:txXfrm>
        <a:off x="85903" y="1298554"/>
        <a:ext cx="1803440" cy="1466890"/>
      </dsp:txXfrm>
    </dsp:sp>
    <dsp:sp modelId="{DBE90A7C-3881-4C3C-8CD6-1E6259DEC93C}">
      <dsp:nvSpPr>
        <dsp:cNvPr id="0" name=""/>
        <dsp:cNvSpPr/>
      </dsp:nvSpPr>
      <dsp:spPr>
        <a:xfrm>
          <a:off x="2066925" y="1219199"/>
          <a:ext cx="196215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completion of </a:t>
          </a:r>
          <a:r>
            <a:rPr lang="en-US" sz="2500" kern="1200" smtClean="0"/>
            <a:t>course work</a:t>
          </a:r>
          <a:endParaRPr lang="en-US" sz="2500" kern="1200" dirty="0"/>
        </a:p>
      </dsp:txBody>
      <dsp:txXfrm>
        <a:off x="2146280" y="1298554"/>
        <a:ext cx="1803440" cy="1466890"/>
      </dsp:txXfrm>
    </dsp:sp>
    <dsp:sp modelId="{B7876DCE-8F50-41CC-9457-C06A54544225}">
      <dsp:nvSpPr>
        <dsp:cNvPr id="0" name=""/>
        <dsp:cNvSpPr/>
      </dsp:nvSpPr>
      <dsp:spPr>
        <a:xfrm>
          <a:off x="4127301" y="1219199"/>
          <a:ext cx="196215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CGPA &gt;= 3.0</a:t>
          </a:r>
          <a:endParaRPr lang="en-US" sz="2500" kern="1200" dirty="0"/>
        </a:p>
      </dsp:txBody>
      <dsp:txXfrm>
        <a:off x="4206656" y="1298554"/>
        <a:ext cx="1803440" cy="146689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504CD-D191-4A11-95D7-B245E30565C2}">
      <dsp:nvSpPr>
        <dsp:cNvPr id="0" name=""/>
        <dsp:cNvSpPr/>
      </dsp:nvSpPr>
      <dsp:spPr>
        <a:xfrm>
          <a:off x="2490" y="1660876"/>
          <a:ext cx="1323042"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CSE</a:t>
          </a:r>
          <a:endParaRPr lang="en-US" sz="1400" kern="1200" dirty="0"/>
        </a:p>
      </dsp:txBody>
      <dsp:txXfrm>
        <a:off x="2490" y="1660876"/>
        <a:ext cx="1323042" cy="403200"/>
      </dsp:txXfrm>
    </dsp:sp>
    <dsp:sp modelId="{07BD373D-4F72-4903-9F60-922EFC466C26}">
      <dsp:nvSpPr>
        <dsp:cNvPr id="0" name=""/>
        <dsp:cNvSpPr/>
      </dsp:nvSpPr>
      <dsp:spPr>
        <a:xfrm>
          <a:off x="2490" y="2064076"/>
          <a:ext cx="1323042" cy="8454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M.Sc. </a:t>
          </a:r>
          <a:r>
            <a:rPr lang="en-US" sz="1400" kern="1200" dirty="0" err="1" smtClean="0"/>
            <a:t>Engg</a:t>
          </a:r>
          <a:r>
            <a:rPr lang="en-US" sz="1400" kern="1200" dirty="0" smtClean="0"/>
            <a:t>.</a:t>
          </a:r>
          <a:endParaRPr lang="en-US" sz="1400" kern="1200" dirty="0"/>
        </a:p>
        <a:p>
          <a:pPr marL="114300" lvl="1" indent="-114300" algn="l" defTabSz="622300">
            <a:lnSpc>
              <a:spcPct val="90000"/>
            </a:lnSpc>
            <a:spcBef>
              <a:spcPct val="0"/>
            </a:spcBef>
            <a:spcAft>
              <a:spcPct val="15000"/>
            </a:spcAft>
            <a:buChar char="••"/>
          </a:pPr>
          <a:r>
            <a:rPr lang="en-US" sz="1400" kern="1200" dirty="0" smtClean="0"/>
            <a:t>M. </a:t>
          </a:r>
          <a:r>
            <a:rPr lang="en-US" sz="1400" kern="1200" dirty="0" err="1" smtClean="0"/>
            <a:t>Engg</a:t>
          </a:r>
          <a:r>
            <a:rPr lang="en-US" sz="1400" kern="1200" dirty="0" smtClean="0"/>
            <a:t>.</a:t>
          </a:r>
          <a:endParaRPr lang="en-US" sz="1400" kern="1200" dirty="0"/>
        </a:p>
        <a:p>
          <a:pPr marL="114300" lvl="1" indent="-114300" algn="l" defTabSz="622300">
            <a:lnSpc>
              <a:spcPct val="90000"/>
            </a:lnSpc>
            <a:spcBef>
              <a:spcPct val="0"/>
            </a:spcBef>
            <a:spcAft>
              <a:spcPct val="15000"/>
            </a:spcAft>
            <a:buChar char="••"/>
          </a:pPr>
          <a:r>
            <a:rPr lang="en-US" sz="1400" kern="1200" dirty="0" smtClean="0"/>
            <a:t>Ph.D.</a:t>
          </a:r>
          <a:endParaRPr lang="en-US" sz="1400" kern="1200" dirty="0"/>
        </a:p>
      </dsp:txBody>
      <dsp:txXfrm>
        <a:off x="2490" y="2064076"/>
        <a:ext cx="1323042" cy="845460"/>
      </dsp:txXfrm>
    </dsp:sp>
    <dsp:sp modelId="{AD21FDC3-A5DC-43E0-A8FF-56AAE9AAE526}">
      <dsp:nvSpPr>
        <dsp:cNvPr id="0" name=""/>
        <dsp:cNvSpPr/>
      </dsp:nvSpPr>
      <dsp:spPr>
        <a:xfrm>
          <a:off x="1510758" y="1660876"/>
          <a:ext cx="1323042"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SWE</a:t>
          </a:r>
          <a:endParaRPr lang="en-US" sz="1400" kern="1200" dirty="0"/>
        </a:p>
      </dsp:txBody>
      <dsp:txXfrm>
        <a:off x="1510758" y="1660876"/>
        <a:ext cx="1323042" cy="403200"/>
      </dsp:txXfrm>
    </dsp:sp>
    <dsp:sp modelId="{BE930DFE-7BCF-42F7-ACBB-999308012521}">
      <dsp:nvSpPr>
        <dsp:cNvPr id="0" name=""/>
        <dsp:cNvSpPr/>
      </dsp:nvSpPr>
      <dsp:spPr>
        <a:xfrm>
          <a:off x="1510758" y="2064076"/>
          <a:ext cx="1323042" cy="8454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M.Sc. </a:t>
          </a:r>
          <a:r>
            <a:rPr lang="en-US" sz="1400" kern="1200" dirty="0" err="1" smtClean="0"/>
            <a:t>Engg</a:t>
          </a:r>
          <a:r>
            <a:rPr lang="en-US" sz="1400" kern="1200" dirty="0" smtClean="0"/>
            <a:t>.</a:t>
          </a:r>
          <a:endParaRPr lang="en-US" sz="1400" kern="1200" dirty="0"/>
        </a:p>
        <a:p>
          <a:pPr marL="114300" lvl="1" indent="-114300" algn="l" defTabSz="622300">
            <a:lnSpc>
              <a:spcPct val="90000"/>
            </a:lnSpc>
            <a:spcBef>
              <a:spcPct val="0"/>
            </a:spcBef>
            <a:spcAft>
              <a:spcPct val="15000"/>
            </a:spcAft>
            <a:buChar char="••"/>
          </a:pPr>
          <a:r>
            <a:rPr lang="en-US" sz="1400" kern="1200" dirty="0" smtClean="0"/>
            <a:t>M. </a:t>
          </a:r>
          <a:r>
            <a:rPr lang="en-US" sz="1400" kern="1200" dirty="0" err="1" smtClean="0"/>
            <a:t>Engg</a:t>
          </a:r>
          <a:r>
            <a:rPr lang="en-US" sz="1400" kern="1200" dirty="0" smtClean="0"/>
            <a:t>.</a:t>
          </a:r>
          <a:endParaRPr lang="en-US" sz="1400" kern="1200" dirty="0"/>
        </a:p>
        <a:p>
          <a:pPr marL="114300" lvl="1" indent="-114300" algn="l" defTabSz="622300">
            <a:lnSpc>
              <a:spcPct val="90000"/>
            </a:lnSpc>
            <a:spcBef>
              <a:spcPct val="0"/>
            </a:spcBef>
            <a:spcAft>
              <a:spcPct val="15000"/>
            </a:spcAft>
            <a:buChar char="••"/>
          </a:pPr>
          <a:r>
            <a:rPr lang="en-US" sz="1400" kern="1200" dirty="0" smtClean="0"/>
            <a:t>Ph.D.</a:t>
          </a:r>
          <a:endParaRPr lang="en-US" sz="1400" kern="1200" dirty="0"/>
        </a:p>
      </dsp:txBody>
      <dsp:txXfrm>
        <a:off x="1510758" y="2064076"/>
        <a:ext cx="1323042" cy="845460"/>
      </dsp:txXfrm>
    </dsp:sp>
    <dsp:sp modelId="{DC4BCACF-580C-4501-A123-C7A35DC0918D}">
      <dsp:nvSpPr>
        <dsp:cNvPr id="0" name=""/>
        <dsp:cNvSpPr/>
      </dsp:nvSpPr>
      <dsp:spPr>
        <a:xfrm>
          <a:off x="3019026" y="1660876"/>
          <a:ext cx="1323042"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Computing</a:t>
          </a:r>
          <a:endParaRPr lang="en-US" sz="1400" kern="1200" dirty="0"/>
        </a:p>
      </dsp:txBody>
      <dsp:txXfrm>
        <a:off x="3019026" y="1660876"/>
        <a:ext cx="1323042" cy="403200"/>
      </dsp:txXfrm>
    </dsp:sp>
    <dsp:sp modelId="{8DD731FF-F59D-46E4-8796-8F090ECBE4F8}">
      <dsp:nvSpPr>
        <dsp:cNvPr id="0" name=""/>
        <dsp:cNvSpPr/>
      </dsp:nvSpPr>
      <dsp:spPr>
        <a:xfrm>
          <a:off x="3019026" y="2064076"/>
          <a:ext cx="1323042" cy="8454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M.Sc.</a:t>
          </a:r>
          <a:endParaRPr lang="en-US" sz="1400" kern="1200" dirty="0"/>
        </a:p>
        <a:p>
          <a:pPr marL="114300" lvl="1" indent="-114300" algn="l" defTabSz="622300">
            <a:lnSpc>
              <a:spcPct val="90000"/>
            </a:lnSpc>
            <a:spcBef>
              <a:spcPct val="0"/>
            </a:spcBef>
            <a:spcAft>
              <a:spcPct val="15000"/>
            </a:spcAft>
            <a:buChar char="••"/>
          </a:pPr>
          <a:r>
            <a:rPr lang="en-US" sz="1400" kern="1200" dirty="0" smtClean="0"/>
            <a:t>M. </a:t>
          </a:r>
          <a:endParaRPr lang="en-US" sz="1400" kern="1200" dirty="0"/>
        </a:p>
        <a:p>
          <a:pPr marL="114300" lvl="1" indent="-114300" algn="l" defTabSz="622300">
            <a:lnSpc>
              <a:spcPct val="90000"/>
            </a:lnSpc>
            <a:spcBef>
              <a:spcPct val="0"/>
            </a:spcBef>
            <a:spcAft>
              <a:spcPct val="15000"/>
            </a:spcAft>
            <a:buChar char="••"/>
          </a:pPr>
          <a:r>
            <a:rPr lang="en-US" sz="1400" kern="1200" dirty="0" smtClean="0"/>
            <a:t>Ph.D.</a:t>
          </a:r>
          <a:endParaRPr lang="en-US" sz="1400" kern="1200" dirty="0"/>
        </a:p>
      </dsp:txBody>
      <dsp:txXfrm>
        <a:off x="3019026" y="2064076"/>
        <a:ext cx="1323042" cy="845460"/>
      </dsp:txXfrm>
    </dsp:sp>
    <dsp:sp modelId="{0B82F19E-91C8-4840-813D-F88F142054BC}">
      <dsp:nvSpPr>
        <dsp:cNvPr id="0" name=""/>
        <dsp:cNvSpPr/>
      </dsp:nvSpPr>
      <dsp:spPr>
        <a:xfrm>
          <a:off x="4527293" y="1660876"/>
          <a:ext cx="1323042"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Cyber Security</a:t>
          </a:r>
          <a:endParaRPr lang="en-US" sz="1400" kern="1200" dirty="0"/>
        </a:p>
      </dsp:txBody>
      <dsp:txXfrm>
        <a:off x="4527293" y="1660876"/>
        <a:ext cx="1323042" cy="403200"/>
      </dsp:txXfrm>
    </dsp:sp>
    <dsp:sp modelId="{9B5695B1-9877-4750-8500-1AB9DA728B07}">
      <dsp:nvSpPr>
        <dsp:cNvPr id="0" name=""/>
        <dsp:cNvSpPr/>
      </dsp:nvSpPr>
      <dsp:spPr>
        <a:xfrm>
          <a:off x="4527293" y="2064076"/>
          <a:ext cx="1323042" cy="8454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M.Sc.</a:t>
          </a:r>
          <a:endParaRPr lang="en-US" sz="1400" kern="1200" dirty="0"/>
        </a:p>
        <a:p>
          <a:pPr marL="114300" lvl="1" indent="-114300" algn="l" defTabSz="622300">
            <a:lnSpc>
              <a:spcPct val="90000"/>
            </a:lnSpc>
            <a:spcBef>
              <a:spcPct val="0"/>
            </a:spcBef>
            <a:spcAft>
              <a:spcPct val="15000"/>
            </a:spcAft>
            <a:buChar char="••"/>
          </a:pPr>
          <a:r>
            <a:rPr lang="en-US" sz="1400" kern="1200" dirty="0" smtClean="0"/>
            <a:t>M. </a:t>
          </a:r>
          <a:endParaRPr lang="en-US" sz="1400" kern="1200" dirty="0"/>
        </a:p>
        <a:p>
          <a:pPr marL="114300" lvl="1" indent="-114300" algn="l" defTabSz="622300">
            <a:lnSpc>
              <a:spcPct val="90000"/>
            </a:lnSpc>
            <a:spcBef>
              <a:spcPct val="0"/>
            </a:spcBef>
            <a:spcAft>
              <a:spcPct val="15000"/>
            </a:spcAft>
            <a:buChar char="••"/>
          </a:pPr>
          <a:r>
            <a:rPr lang="en-US" sz="1400" kern="1200" dirty="0" smtClean="0"/>
            <a:t>Ph.D.</a:t>
          </a:r>
          <a:endParaRPr lang="en-US" sz="1400" kern="1200" dirty="0"/>
        </a:p>
      </dsp:txBody>
      <dsp:txXfrm>
        <a:off x="4527293" y="2064076"/>
        <a:ext cx="1323042" cy="845460"/>
      </dsp:txXfrm>
    </dsp:sp>
    <dsp:sp modelId="{FC295591-C436-4348-A6A2-0AE3A7E551E9}">
      <dsp:nvSpPr>
        <dsp:cNvPr id="0" name=""/>
        <dsp:cNvSpPr/>
      </dsp:nvSpPr>
      <dsp:spPr>
        <a:xfrm>
          <a:off x="6035561" y="1660876"/>
          <a:ext cx="1323042"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Data Science</a:t>
          </a:r>
          <a:endParaRPr lang="en-US" sz="1400" kern="1200" dirty="0"/>
        </a:p>
      </dsp:txBody>
      <dsp:txXfrm>
        <a:off x="6035561" y="1660876"/>
        <a:ext cx="1323042" cy="403200"/>
      </dsp:txXfrm>
    </dsp:sp>
    <dsp:sp modelId="{C084D7F3-12D7-4D8B-891D-F76AE2A15AD8}">
      <dsp:nvSpPr>
        <dsp:cNvPr id="0" name=""/>
        <dsp:cNvSpPr/>
      </dsp:nvSpPr>
      <dsp:spPr>
        <a:xfrm>
          <a:off x="6035561" y="2064076"/>
          <a:ext cx="1323042" cy="8454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M.Sc.</a:t>
          </a:r>
          <a:endParaRPr lang="en-US" sz="1400" kern="1200" dirty="0"/>
        </a:p>
        <a:p>
          <a:pPr marL="114300" lvl="1" indent="-114300" algn="l" defTabSz="622300">
            <a:lnSpc>
              <a:spcPct val="90000"/>
            </a:lnSpc>
            <a:spcBef>
              <a:spcPct val="0"/>
            </a:spcBef>
            <a:spcAft>
              <a:spcPct val="15000"/>
            </a:spcAft>
            <a:buChar char="••"/>
          </a:pPr>
          <a:r>
            <a:rPr lang="en-US" sz="1400" kern="1200" dirty="0" smtClean="0"/>
            <a:t>M. </a:t>
          </a:r>
          <a:endParaRPr lang="en-US" sz="1400" kern="1200" dirty="0"/>
        </a:p>
        <a:p>
          <a:pPr marL="114300" lvl="1" indent="-114300" algn="l" defTabSz="622300">
            <a:lnSpc>
              <a:spcPct val="90000"/>
            </a:lnSpc>
            <a:spcBef>
              <a:spcPct val="0"/>
            </a:spcBef>
            <a:spcAft>
              <a:spcPct val="15000"/>
            </a:spcAft>
            <a:buChar char="••"/>
          </a:pPr>
          <a:r>
            <a:rPr lang="en-US" sz="1400" kern="1200" dirty="0" smtClean="0"/>
            <a:t>Ph.D.</a:t>
          </a:r>
          <a:endParaRPr lang="en-US" sz="1400" kern="1200" dirty="0"/>
        </a:p>
      </dsp:txBody>
      <dsp:txXfrm>
        <a:off x="6035561" y="2064076"/>
        <a:ext cx="1323042" cy="845460"/>
      </dsp:txXfrm>
    </dsp:sp>
    <dsp:sp modelId="{FD4E75C7-60EC-4B55-ADE0-C1DE93D0EFF9}">
      <dsp:nvSpPr>
        <dsp:cNvPr id="0" name=""/>
        <dsp:cNvSpPr/>
      </dsp:nvSpPr>
      <dsp:spPr>
        <a:xfrm>
          <a:off x="7543829" y="1660876"/>
          <a:ext cx="1323042"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AI &amp; ML</a:t>
          </a:r>
          <a:endParaRPr lang="en-US" sz="1400" kern="1200" dirty="0"/>
        </a:p>
      </dsp:txBody>
      <dsp:txXfrm>
        <a:off x="7543829" y="1660876"/>
        <a:ext cx="1323042" cy="403200"/>
      </dsp:txXfrm>
    </dsp:sp>
    <dsp:sp modelId="{AB406ED1-F109-4915-9E8D-081C01346224}">
      <dsp:nvSpPr>
        <dsp:cNvPr id="0" name=""/>
        <dsp:cNvSpPr/>
      </dsp:nvSpPr>
      <dsp:spPr>
        <a:xfrm>
          <a:off x="7543829" y="2064076"/>
          <a:ext cx="1323042" cy="8454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M.Sc.</a:t>
          </a:r>
          <a:endParaRPr lang="en-US" sz="1400" kern="1200" dirty="0"/>
        </a:p>
        <a:p>
          <a:pPr marL="114300" lvl="1" indent="-114300" algn="l" defTabSz="622300">
            <a:lnSpc>
              <a:spcPct val="90000"/>
            </a:lnSpc>
            <a:spcBef>
              <a:spcPct val="0"/>
            </a:spcBef>
            <a:spcAft>
              <a:spcPct val="15000"/>
            </a:spcAft>
            <a:buChar char="••"/>
          </a:pPr>
          <a:r>
            <a:rPr lang="en-US" sz="1400" kern="1200" dirty="0" smtClean="0"/>
            <a:t>M. </a:t>
          </a:r>
          <a:endParaRPr lang="en-US" sz="1400" kern="1200" dirty="0"/>
        </a:p>
        <a:p>
          <a:pPr marL="114300" lvl="1" indent="-114300" algn="l" defTabSz="622300">
            <a:lnSpc>
              <a:spcPct val="90000"/>
            </a:lnSpc>
            <a:spcBef>
              <a:spcPct val="0"/>
            </a:spcBef>
            <a:spcAft>
              <a:spcPct val="15000"/>
            </a:spcAft>
            <a:buChar char="••"/>
          </a:pPr>
          <a:r>
            <a:rPr lang="en-US" sz="1400" kern="1200" dirty="0" smtClean="0"/>
            <a:t>Ph.D.</a:t>
          </a:r>
          <a:endParaRPr lang="en-US" sz="1400" kern="1200" dirty="0"/>
        </a:p>
      </dsp:txBody>
      <dsp:txXfrm>
        <a:off x="7543829" y="2064076"/>
        <a:ext cx="1323042" cy="84546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77154-330F-4DD7-A601-4EC3A513BB73}">
      <dsp:nvSpPr>
        <dsp:cNvPr id="0" name=""/>
        <dsp:cNvSpPr/>
      </dsp:nvSpPr>
      <dsp:spPr>
        <a:xfrm>
          <a:off x="0" y="299147"/>
          <a:ext cx="5678714" cy="826735"/>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254000" bIns="131244" numCol="1" spcCol="1270" anchor="ctr" anchorCtr="0">
          <a:noAutofit/>
        </a:bodyPr>
        <a:lstStyle/>
        <a:p>
          <a:pPr lvl="0" algn="l" defTabSz="666750">
            <a:lnSpc>
              <a:spcPct val="90000"/>
            </a:lnSpc>
            <a:spcBef>
              <a:spcPct val="0"/>
            </a:spcBef>
            <a:spcAft>
              <a:spcPct val="35000"/>
            </a:spcAft>
          </a:pPr>
          <a:r>
            <a:rPr lang="en-US" sz="1500" kern="1200" dirty="0" smtClean="0"/>
            <a:t>Foundation</a:t>
          </a:r>
          <a:endParaRPr lang="en-US" sz="1500" kern="1200" dirty="0"/>
        </a:p>
      </dsp:txBody>
      <dsp:txXfrm>
        <a:off x="0" y="505831"/>
        <a:ext cx="5472030" cy="413367"/>
      </dsp:txXfrm>
    </dsp:sp>
    <dsp:sp modelId="{5DD15FA9-802E-48B5-8834-D2F243F407D4}">
      <dsp:nvSpPr>
        <dsp:cNvPr id="0" name=""/>
        <dsp:cNvSpPr/>
      </dsp:nvSpPr>
      <dsp:spPr>
        <a:xfrm>
          <a:off x="0" y="938028"/>
          <a:ext cx="1308943" cy="152921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2/3 Audit Courses</a:t>
          </a:r>
        </a:p>
        <a:p>
          <a:pPr lvl="0" algn="l" defTabSz="622300">
            <a:lnSpc>
              <a:spcPct val="90000"/>
            </a:lnSpc>
            <a:spcBef>
              <a:spcPct val="0"/>
            </a:spcBef>
            <a:spcAft>
              <a:spcPct val="35000"/>
            </a:spcAft>
          </a:pPr>
          <a:r>
            <a:rPr lang="en-US" sz="1400" kern="1200" dirty="0" smtClean="0"/>
            <a:t>AI&amp;ML: N/A</a:t>
          </a:r>
        </a:p>
        <a:p>
          <a:pPr lvl="0" algn="l" defTabSz="622300">
            <a:lnSpc>
              <a:spcPct val="90000"/>
            </a:lnSpc>
            <a:spcBef>
              <a:spcPct val="0"/>
            </a:spcBef>
            <a:spcAft>
              <a:spcPct val="35000"/>
            </a:spcAft>
          </a:pPr>
          <a:r>
            <a:rPr lang="en-US" sz="1400" kern="1200" dirty="0" smtClean="0"/>
            <a:t>DS: 3; for all</a:t>
          </a:r>
        </a:p>
        <a:p>
          <a:pPr lvl="0" algn="l" defTabSz="622300">
            <a:lnSpc>
              <a:spcPct val="90000"/>
            </a:lnSpc>
            <a:spcBef>
              <a:spcPct val="0"/>
            </a:spcBef>
            <a:spcAft>
              <a:spcPct val="35000"/>
            </a:spcAft>
          </a:pPr>
          <a:r>
            <a:rPr lang="en-US" sz="1400" kern="1200" dirty="0" smtClean="0"/>
            <a:t>Others: 2; Only for Group B</a:t>
          </a:r>
          <a:endParaRPr lang="en-US" sz="1400" kern="1200" dirty="0"/>
        </a:p>
      </dsp:txBody>
      <dsp:txXfrm>
        <a:off x="0" y="938028"/>
        <a:ext cx="1308943" cy="1529211"/>
      </dsp:txXfrm>
    </dsp:sp>
    <dsp:sp modelId="{B77F4132-C00B-4382-9326-2B5BC09227FA}">
      <dsp:nvSpPr>
        <dsp:cNvPr id="0" name=""/>
        <dsp:cNvSpPr/>
      </dsp:nvSpPr>
      <dsp:spPr>
        <a:xfrm>
          <a:off x="1308943" y="574628"/>
          <a:ext cx="4369770" cy="826735"/>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254000" bIns="131244" numCol="1" spcCol="1270" anchor="ctr" anchorCtr="0">
          <a:noAutofit/>
        </a:bodyPr>
        <a:lstStyle/>
        <a:p>
          <a:pPr lvl="0" algn="l" defTabSz="666750">
            <a:lnSpc>
              <a:spcPct val="90000"/>
            </a:lnSpc>
            <a:spcBef>
              <a:spcPct val="0"/>
            </a:spcBef>
            <a:spcAft>
              <a:spcPct val="35000"/>
            </a:spcAft>
          </a:pPr>
          <a:r>
            <a:rPr lang="en-US" sz="1500" kern="1200" dirty="0" smtClean="0"/>
            <a:t>Core Courses</a:t>
          </a:r>
          <a:endParaRPr lang="en-US" sz="1500" kern="1200" dirty="0"/>
        </a:p>
      </dsp:txBody>
      <dsp:txXfrm>
        <a:off x="1308943" y="781312"/>
        <a:ext cx="4163086" cy="413367"/>
      </dsp:txXfrm>
    </dsp:sp>
    <dsp:sp modelId="{73C3E164-F76D-41DF-9683-F0D8EEC107CB}">
      <dsp:nvSpPr>
        <dsp:cNvPr id="0" name=""/>
        <dsp:cNvSpPr/>
      </dsp:nvSpPr>
      <dsp:spPr>
        <a:xfrm>
          <a:off x="1308943" y="1213509"/>
          <a:ext cx="1308943" cy="149023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4 out of 6</a:t>
          </a:r>
        </a:p>
        <a:p>
          <a:pPr lvl="0" algn="l" defTabSz="622300">
            <a:lnSpc>
              <a:spcPct val="90000"/>
            </a:lnSpc>
            <a:spcBef>
              <a:spcPct val="0"/>
            </a:spcBef>
            <a:spcAft>
              <a:spcPct val="35000"/>
            </a:spcAft>
          </a:pPr>
          <a:r>
            <a:rPr lang="en-US" sz="1400" kern="1200" dirty="0" smtClean="0"/>
            <a:t>12 Cr. Hr.</a:t>
          </a:r>
          <a:endParaRPr lang="en-US" sz="1400" kern="1200" dirty="0"/>
        </a:p>
      </dsp:txBody>
      <dsp:txXfrm>
        <a:off x="1308943" y="1213509"/>
        <a:ext cx="1308943" cy="1490233"/>
      </dsp:txXfrm>
    </dsp:sp>
    <dsp:sp modelId="{3A4439E7-AE20-4D35-A248-A88DD48113BA}">
      <dsp:nvSpPr>
        <dsp:cNvPr id="0" name=""/>
        <dsp:cNvSpPr/>
      </dsp:nvSpPr>
      <dsp:spPr>
        <a:xfrm>
          <a:off x="2617887" y="850108"/>
          <a:ext cx="3060826" cy="826735"/>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254000" bIns="131244" numCol="1" spcCol="1270" anchor="ctr" anchorCtr="0">
          <a:noAutofit/>
        </a:bodyPr>
        <a:lstStyle/>
        <a:p>
          <a:pPr lvl="0" algn="l" defTabSz="666750">
            <a:lnSpc>
              <a:spcPct val="90000"/>
            </a:lnSpc>
            <a:spcBef>
              <a:spcPct val="0"/>
            </a:spcBef>
            <a:spcAft>
              <a:spcPct val="35000"/>
            </a:spcAft>
          </a:pPr>
          <a:r>
            <a:rPr lang="en-US" sz="1500" kern="1200" dirty="0" smtClean="0"/>
            <a:t>Other Courses</a:t>
          </a:r>
          <a:endParaRPr lang="en-US" sz="1500" kern="1200" dirty="0"/>
        </a:p>
      </dsp:txBody>
      <dsp:txXfrm>
        <a:off x="2617887" y="1056792"/>
        <a:ext cx="2854142" cy="413367"/>
      </dsp:txXfrm>
    </dsp:sp>
    <dsp:sp modelId="{B7A5BDED-3075-447C-BF68-91D2673A9FCB}">
      <dsp:nvSpPr>
        <dsp:cNvPr id="0" name=""/>
        <dsp:cNvSpPr/>
      </dsp:nvSpPr>
      <dsp:spPr>
        <a:xfrm>
          <a:off x="2617887" y="1488989"/>
          <a:ext cx="1308943" cy="150019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2 Out of 6</a:t>
          </a:r>
        </a:p>
        <a:p>
          <a:pPr lvl="0" algn="l" defTabSz="622300">
            <a:lnSpc>
              <a:spcPct val="90000"/>
            </a:lnSpc>
            <a:spcBef>
              <a:spcPct val="0"/>
            </a:spcBef>
            <a:spcAft>
              <a:spcPct val="35000"/>
            </a:spcAft>
          </a:pPr>
          <a:r>
            <a:rPr lang="en-US" sz="1400" kern="1200" dirty="0" smtClean="0"/>
            <a:t>6 Cr. Hr.</a:t>
          </a:r>
          <a:endParaRPr lang="en-US" sz="1400" kern="1200" dirty="0"/>
        </a:p>
      </dsp:txBody>
      <dsp:txXfrm>
        <a:off x="2617887" y="1488989"/>
        <a:ext cx="1308943" cy="1500198"/>
      </dsp:txXfrm>
    </dsp:sp>
    <dsp:sp modelId="{5928C274-CCB7-4E3D-86B6-D954CDB51600}">
      <dsp:nvSpPr>
        <dsp:cNvPr id="0" name=""/>
        <dsp:cNvSpPr/>
      </dsp:nvSpPr>
      <dsp:spPr>
        <a:xfrm>
          <a:off x="3926830" y="1125589"/>
          <a:ext cx="1751883" cy="826735"/>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254000" bIns="131244" numCol="1" spcCol="1270" anchor="ctr" anchorCtr="0">
          <a:noAutofit/>
        </a:bodyPr>
        <a:lstStyle/>
        <a:p>
          <a:pPr lvl="0" algn="l" defTabSz="666750">
            <a:lnSpc>
              <a:spcPct val="90000"/>
            </a:lnSpc>
            <a:spcBef>
              <a:spcPct val="0"/>
            </a:spcBef>
            <a:spcAft>
              <a:spcPct val="35000"/>
            </a:spcAft>
          </a:pPr>
          <a:r>
            <a:rPr lang="en-US" sz="1500" kern="1200" dirty="0" smtClean="0"/>
            <a:t>Thesis</a:t>
          </a:r>
          <a:endParaRPr lang="en-US" sz="1500" kern="1200" dirty="0"/>
        </a:p>
      </dsp:txBody>
      <dsp:txXfrm>
        <a:off x="3926830" y="1332273"/>
        <a:ext cx="1545199" cy="413367"/>
      </dsp:txXfrm>
    </dsp:sp>
    <dsp:sp modelId="{68E8F183-B778-4E28-A972-15D97E1386DB}">
      <dsp:nvSpPr>
        <dsp:cNvPr id="0" name=""/>
        <dsp:cNvSpPr/>
      </dsp:nvSpPr>
      <dsp:spPr>
        <a:xfrm>
          <a:off x="3926830" y="1764470"/>
          <a:ext cx="1320868" cy="151778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18 Cr. Hr.</a:t>
          </a:r>
          <a:endParaRPr lang="en-US" sz="1400" kern="1200" dirty="0"/>
        </a:p>
      </dsp:txBody>
      <dsp:txXfrm>
        <a:off x="3926830" y="1764470"/>
        <a:ext cx="1320868" cy="151778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BC044-EF21-4557-B1AE-BC522734ACD5}">
      <dsp:nvSpPr>
        <dsp:cNvPr id="0" name=""/>
        <dsp:cNvSpPr/>
      </dsp:nvSpPr>
      <dsp:spPr>
        <a:xfrm>
          <a:off x="871220" y="781"/>
          <a:ext cx="1306830" cy="61986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Comp.</a:t>
          </a:r>
          <a:endParaRPr lang="en-US" sz="1500" kern="1200" dirty="0"/>
        </a:p>
      </dsp:txBody>
      <dsp:txXfrm>
        <a:off x="871220" y="78265"/>
        <a:ext cx="1074379" cy="464901"/>
      </dsp:txXfrm>
    </dsp:sp>
    <dsp:sp modelId="{DD521FCB-3EF9-4F48-8F88-01FD8D7FF8AE}">
      <dsp:nvSpPr>
        <dsp:cNvPr id="0" name=""/>
        <dsp:cNvSpPr/>
      </dsp:nvSpPr>
      <dsp:spPr>
        <a:xfrm>
          <a:off x="0" y="781"/>
          <a:ext cx="871220" cy="6198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err="1" smtClean="0"/>
            <a:t>M.Sc</a:t>
          </a:r>
          <a:endParaRPr lang="en-US" sz="2000" kern="1200" dirty="0"/>
        </a:p>
      </dsp:txBody>
      <dsp:txXfrm>
        <a:off x="30260" y="31041"/>
        <a:ext cx="810700" cy="559349"/>
      </dsp:txXfrm>
    </dsp:sp>
    <dsp:sp modelId="{A342E865-CB31-44B5-B6B2-9C953D6AC69A}">
      <dsp:nvSpPr>
        <dsp:cNvPr id="0" name=""/>
        <dsp:cNvSpPr/>
      </dsp:nvSpPr>
      <dsp:spPr>
        <a:xfrm>
          <a:off x="871220" y="682637"/>
          <a:ext cx="1306830" cy="61986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err="1" smtClean="0"/>
            <a:t>Cyb</a:t>
          </a:r>
          <a:r>
            <a:rPr lang="en-US" sz="1500" kern="1200" dirty="0" smtClean="0"/>
            <a:t>. Sec.</a:t>
          </a:r>
          <a:endParaRPr lang="en-US" sz="1500" kern="1200" dirty="0"/>
        </a:p>
      </dsp:txBody>
      <dsp:txXfrm>
        <a:off x="871220" y="760121"/>
        <a:ext cx="1074379" cy="464901"/>
      </dsp:txXfrm>
    </dsp:sp>
    <dsp:sp modelId="{31EFC31A-84DD-422F-9067-9F9E2886E930}">
      <dsp:nvSpPr>
        <dsp:cNvPr id="0" name=""/>
        <dsp:cNvSpPr/>
      </dsp:nvSpPr>
      <dsp:spPr>
        <a:xfrm>
          <a:off x="0" y="682637"/>
          <a:ext cx="871220" cy="6198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err="1" smtClean="0"/>
            <a:t>M.Sc</a:t>
          </a:r>
          <a:endParaRPr lang="en-US" sz="2000" kern="1200" dirty="0"/>
        </a:p>
      </dsp:txBody>
      <dsp:txXfrm>
        <a:off x="30260" y="712897"/>
        <a:ext cx="810700" cy="559349"/>
      </dsp:txXfrm>
    </dsp:sp>
    <dsp:sp modelId="{C939F55F-7986-4004-9670-F7D5677A9252}">
      <dsp:nvSpPr>
        <dsp:cNvPr id="0" name=""/>
        <dsp:cNvSpPr/>
      </dsp:nvSpPr>
      <dsp:spPr>
        <a:xfrm>
          <a:off x="871220" y="1364493"/>
          <a:ext cx="1306830" cy="61986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AI&amp;ML</a:t>
          </a:r>
          <a:endParaRPr lang="en-US" sz="1500" kern="1200" dirty="0"/>
        </a:p>
      </dsp:txBody>
      <dsp:txXfrm>
        <a:off x="871220" y="1441977"/>
        <a:ext cx="1074379" cy="464901"/>
      </dsp:txXfrm>
    </dsp:sp>
    <dsp:sp modelId="{744E8C45-E66D-453F-A26A-81A8F026D172}">
      <dsp:nvSpPr>
        <dsp:cNvPr id="0" name=""/>
        <dsp:cNvSpPr/>
      </dsp:nvSpPr>
      <dsp:spPr>
        <a:xfrm>
          <a:off x="0" y="1364493"/>
          <a:ext cx="871220" cy="6198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err="1" smtClean="0"/>
            <a:t>M.Sc</a:t>
          </a:r>
          <a:endParaRPr lang="en-US" sz="2000" kern="1200" dirty="0"/>
        </a:p>
      </dsp:txBody>
      <dsp:txXfrm>
        <a:off x="30260" y="1394753"/>
        <a:ext cx="810700" cy="559349"/>
      </dsp:txXfrm>
    </dsp:sp>
    <dsp:sp modelId="{B85BCF42-4E3B-4AE5-A5C4-4CA11DCD78CD}">
      <dsp:nvSpPr>
        <dsp:cNvPr id="0" name=""/>
        <dsp:cNvSpPr/>
      </dsp:nvSpPr>
      <dsp:spPr>
        <a:xfrm>
          <a:off x="871220" y="2046349"/>
          <a:ext cx="1306830" cy="61986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DS</a:t>
          </a:r>
          <a:endParaRPr lang="en-US" sz="1500" kern="1200" dirty="0"/>
        </a:p>
      </dsp:txBody>
      <dsp:txXfrm>
        <a:off x="871220" y="2123833"/>
        <a:ext cx="1074379" cy="464901"/>
      </dsp:txXfrm>
    </dsp:sp>
    <dsp:sp modelId="{D10B6095-7967-42B5-B4DF-CFB13DF095F0}">
      <dsp:nvSpPr>
        <dsp:cNvPr id="0" name=""/>
        <dsp:cNvSpPr/>
      </dsp:nvSpPr>
      <dsp:spPr>
        <a:xfrm>
          <a:off x="0" y="2046349"/>
          <a:ext cx="871220" cy="6198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M.Sc.</a:t>
          </a:r>
          <a:endParaRPr lang="en-US" sz="2000" kern="1200" dirty="0"/>
        </a:p>
      </dsp:txBody>
      <dsp:txXfrm>
        <a:off x="30260" y="2076609"/>
        <a:ext cx="810700" cy="55934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FE2DF-793F-4F42-9AC5-955CD5ED9778}">
      <dsp:nvSpPr>
        <dsp:cNvPr id="0" name=""/>
        <dsp:cNvSpPr/>
      </dsp:nvSpPr>
      <dsp:spPr>
        <a:xfrm>
          <a:off x="0" y="299147"/>
          <a:ext cx="5678714" cy="826735"/>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254000" bIns="131244" numCol="1" spcCol="1270" anchor="ctr" anchorCtr="0">
          <a:noAutofit/>
        </a:bodyPr>
        <a:lstStyle/>
        <a:p>
          <a:pPr lvl="0" algn="l" defTabSz="666750">
            <a:lnSpc>
              <a:spcPct val="90000"/>
            </a:lnSpc>
            <a:spcBef>
              <a:spcPct val="0"/>
            </a:spcBef>
            <a:spcAft>
              <a:spcPct val="35000"/>
            </a:spcAft>
          </a:pPr>
          <a:r>
            <a:rPr lang="en-US" sz="1500" kern="1200" dirty="0" smtClean="0"/>
            <a:t>Foundation</a:t>
          </a:r>
          <a:endParaRPr lang="en-US" sz="1500" kern="1200" dirty="0"/>
        </a:p>
      </dsp:txBody>
      <dsp:txXfrm>
        <a:off x="0" y="505831"/>
        <a:ext cx="5472030" cy="413367"/>
      </dsp:txXfrm>
    </dsp:sp>
    <dsp:sp modelId="{FEFCA4B3-7ABC-4C72-9613-1946D4B06354}">
      <dsp:nvSpPr>
        <dsp:cNvPr id="0" name=""/>
        <dsp:cNvSpPr/>
      </dsp:nvSpPr>
      <dsp:spPr>
        <a:xfrm>
          <a:off x="0" y="938028"/>
          <a:ext cx="1308943" cy="152921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2/3 Audit Courses</a:t>
          </a:r>
          <a:endParaRPr lang="en-US" sz="1400" kern="1200" dirty="0"/>
        </a:p>
        <a:p>
          <a:pPr lvl="0" algn="l" defTabSz="622300">
            <a:lnSpc>
              <a:spcPct val="90000"/>
            </a:lnSpc>
            <a:spcBef>
              <a:spcPct val="0"/>
            </a:spcBef>
            <a:spcAft>
              <a:spcPct val="35000"/>
            </a:spcAft>
          </a:pPr>
          <a:r>
            <a:rPr lang="en-US" sz="1400" kern="1200" dirty="0" smtClean="0"/>
            <a:t>AI&amp;ML: N/A</a:t>
          </a:r>
        </a:p>
        <a:p>
          <a:pPr lvl="0" algn="l" defTabSz="622300">
            <a:lnSpc>
              <a:spcPct val="90000"/>
            </a:lnSpc>
            <a:spcBef>
              <a:spcPct val="0"/>
            </a:spcBef>
            <a:spcAft>
              <a:spcPct val="35000"/>
            </a:spcAft>
          </a:pPr>
          <a:r>
            <a:rPr lang="en-US" sz="1400" kern="1200" dirty="0" smtClean="0"/>
            <a:t>DS: 3; for all</a:t>
          </a:r>
          <a:endParaRPr lang="en-US" sz="1400" kern="1200" dirty="0"/>
        </a:p>
        <a:p>
          <a:pPr lvl="0" algn="l" defTabSz="622300">
            <a:lnSpc>
              <a:spcPct val="90000"/>
            </a:lnSpc>
            <a:spcBef>
              <a:spcPct val="0"/>
            </a:spcBef>
            <a:spcAft>
              <a:spcPct val="35000"/>
            </a:spcAft>
          </a:pPr>
          <a:r>
            <a:rPr lang="en-US" sz="1400" kern="1200" dirty="0" smtClean="0"/>
            <a:t>Others: 2; Only for Group B</a:t>
          </a:r>
          <a:endParaRPr lang="en-US" sz="1400" kern="1200" dirty="0"/>
        </a:p>
      </dsp:txBody>
      <dsp:txXfrm>
        <a:off x="0" y="938028"/>
        <a:ext cx="1308943" cy="1529211"/>
      </dsp:txXfrm>
    </dsp:sp>
    <dsp:sp modelId="{823D707B-2FF5-48A8-A339-EC10D6DACFB2}">
      <dsp:nvSpPr>
        <dsp:cNvPr id="0" name=""/>
        <dsp:cNvSpPr/>
      </dsp:nvSpPr>
      <dsp:spPr>
        <a:xfrm>
          <a:off x="1308943" y="574628"/>
          <a:ext cx="4369770" cy="826735"/>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254000" bIns="131244" numCol="1" spcCol="1270" anchor="ctr" anchorCtr="0">
          <a:noAutofit/>
        </a:bodyPr>
        <a:lstStyle/>
        <a:p>
          <a:pPr lvl="0" algn="l" defTabSz="666750">
            <a:lnSpc>
              <a:spcPct val="90000"/>
            </a:lnSpc>
            <a:spcBef>
              <a:spcPct val="0"/>
            </a:spcBef>
            <a:spcAft>
              <a:spcPct val="35000"/>
            </a:spcAft>
          </a:pPr>
          <a:r>
            <a:rPr lang="en-US" sz="1500" kern="1200" dirty="0" smtClean="0"/>
            <a:t>Core Courses</a:t>
          </a:r>
          <a:endParaRPr lang="en-US" sz="1500" kern="1200" dirty="0"/>
        </a:p>
      </dsp:txBody>
      <dsp:txXfrm>
        <a:off x="1308943" y="781312"/>
        <a:ext cx="4163086" cy="413367"/>
      </dsp:txXfrm>
    </dsp:sp>
    <dsp:sp modelId="{82AB62D8-BEF1-4192-8227-FD05BAA42BDC}">
      <dsp:nvSpPr>
        <dsp:cNvPr id="0" name=""/>
        <dsp:cNvSpPr/>
      </dsp:nvSpPr>
      <dsp:spPr>
        <a:xfrm>
          <a:off x="1308943" y="1213509"/>
          <a:ext cx="1308943" cy="149023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2 out of 3</a:t>
          </a:r>
        </a:p>
        <a:p>
          <a:pPr lvl="0" algn="l" defTabSz="622300">
            <a:lnSpc>
              <a:spcPct val="90000"/>
            </a:lnSpc>
            <a:spcBef>
              <a:spcPct val="0"/>
            </a:spcBef>
            <a:spcAft>
              <a:spcPct val="35000"/>
            </a:spcAft>
          </a:pPr>
          <a:r>
            <a:rPr lang="en-US" sz="1400" kern="1200" dirty="0" smtClean="0"/>
            <a:t>6 Cr. Hr.</a:t>
          </a:r>
          <a:endParaRPr lang="en-US" sz="1400" kern="1200" dirty="0"/>
        </a:p>
      </dsp:txBody>
      <dsp:txXfrm>
        <a:off x="1308943" y="1213509"/>
        <a:ext cx="1308943" cy="1490233"/>
      </dsp:txXfrm>
    </dsp:sp>
    <dsp:sp modelId="{1BF21F74-F3F8-459D-87C0-709505C13A98}">
      <dsp:nvSpPr>
        <dsp:cNvPr id="0" name=""/>
        <dsp:cNvSpPr/>
      </dsp:nvSpPr>
      <dsp:spPr>
        <a:xfrm>
          <a:off x="2617887" y="850108"/>
          <a:ext cx="3060826" cy="826735"/>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254000" bIns="131244" numCol="1" spcCol="1270" anchor="ctr" anchorCtr="0">
          <a:noAutofit/>
        </a:bodyPr>
        <a:lstStyle/>
        <a:p>
          <a:pPr lvl="0" algn="l" defTabSz="666750">
            <a:lnSpc>
              <a:spcPct val="90000"/>
            </a:lnSpc>
            <a:spcBef>
              <a:spcPct val="0"/>
            </a:spcBef>
            <a:spcAft>
              <a:spcPct val="35000"/>
            </a:spcAft>
          </a:pPr>
          <a:r>
            <a:rPr lang="en-US" sz="1500" kern="1200" dirty="0" smtClean="0"/>
            <a:t>Other Courses</a:t>
          </a:r>
          <a:endParaRPr lang="en-US" sz="1500" kern="1200" dirty="0"/>
        </a:p>
      </dsp:txBody>
      <dsp:txXfrm>
        <a:off x="2617887" y="1056792"/>
        <a:ext cx="2854142" cy="413367"/>
      </dsp:txXfrm>
    </dsp:sp>
    <dsp:sp modelId="{D0705094-BCC9-4A9B-8EE0-817D3D9B882C}">
      <dsp:nvSpPr>
        <dsp:cNvPr id="0" name=""/>
        <dsp:cNvSpPr/>
      </dsp:nvSpPr>
      <dsp:spPr>
        <a:xfrm>
          <a:off x="2617887" y="1488989"/>
          <a:ext cx="1308943" cy="150019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1 Out of 3</a:t>
          </a:r>
        </a:p>
        <a:p>
          <a:pPr lvl="0" algn="l" defTabSz="622300">
            <a:lnSpc>
              <a:spcPct val="90000"/>
            </a:lnSpc>
            <a:spcBef>
              <a:spcPct val="0"/>
            </a:spcBef>
            <a:spcAft>
              <a:spcPct val="35000"/>
            </a:spcAft>
          </a:pPr>
          <a:r>
            <a:rPr lang="en-US" sz="1400" kern="1200" dirty="0" smtClean="0"/>
            <a:t>3 Cr. Hr.</a:t>
          </a:r>
          <a:endParaRPr lang="en-US" sz="1400" kern="1200" dirty="0"/>
        </a:p>
      </dsp:txBody>
      <dsp:txXfrm>
        <a:off x="2617887" y="1488989"/>
        <a:ext cx="1308943" cy="1500198"/>
      </dsp:txXfrm>
    </dsp:sp>
    <dsp:sp modelId="{1F8731CB-D9F4-4187-B9D0-9BE6BEFE1AA5}">
      <dsp:nvSpPr>
        <dsp:cNvPr id="0" name=""/>
        <dsp:cNvSpPr/>
      </dsp:nvSpPr>
      <dsp:spPr>
        <a:xfrm>
          <a:off x="3926830" y="1125589"/>
          <a:ext cx="1751883" cy="826735"/>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254000" bIns="131244" numCol="1" spcCol="1270" anchor="ctr" anchorCtr="0">
          <a:noAutofit/>
        </a:bodyPr>
        <a:lstStyle/>
        <a:p>
          <a:pPr lvl="0" algn="l" defTabSz="666750">
            <a:lnSpc>
              <a:spcPct val="90000"/>
            </a:lnSpc>
            <a:spcBef>
              <a:spcPct val="0"/>
            </a:spcBef>
            <a:spcAft>
              <a:spcPct val="35000"/>
            </a:spcAft>
          </a:pPr>
          <a:r>
            <a:rPr lang="en-US" sz="1500" kern="1200" dirty="0" smtClean="0"/>
            <a:t>Thesis</a:t>
          </a:r>
          <a:endParaRPr lang="en-US" sz="1500" kern="1200" dirty="0"/>
        </a:p>
      </dsp:txBody>
      <dsp:txXfrm>
        <a:off x="3926830" y="1332273"/>
        <a:ext cx="1545199" cy="413367"/>
      </dsp:txXfrm>
    </dsp:sp>
    <dsp:sp modelId="{A4C0BCBE-ED46-454D-87D5-777E289B0A28}">
      <dsp:nvSpPr>
        <dsp:cNvPr id="0" name=""/>
        <dsp:cNvSpPr/>
      </dsp:nvSpPr>
      <dsp:spPr>
        <a:xfrm>
          <a:off x="3926830" y="1764470"/>
          <a:ext cx="1320868" cy="151778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45 Cr. Hr.</a:t>
          </a:r>
          <a:endParaRPr lang="en-US" sz="1400" kern="1200" dirty="0"/>
        </a:p>
      </dsp:txBody>
      <dsp:txXfrm>
        <a:off x="3926830" y="1764470"/>
        <a:ext cx="1320868" cy="151778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BC044-EF21-4557-B1AE-BC522734ACD5}">
      <dsp:nvSpPr>
        <dsp:cNvPr id="0" name=""/>
        <dsp:cNvSpPr/>
      </dsp:nvSpPr>
      <dsp:spPr>
        <a:xfrm>
          <a:off x="883920" y="758"/>
          <a:ext cx="1325880" cy="60157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Comp.</a:t>
          </a:r>
          <a:endParaRPr lang="en-US" sz="1500" kern="1200" dirty="0"/>
        </a:p>
      </dsp:txBody>
      <dsp:txXfrm>
        <a:off x="883920" y="75955"/>
        <a:ext cx="1100288" cy="451184"/>
      </dsp:txXfrm>
    </dsp:sp>
    <dsp:sp modelId="{DD521FCB-3EF9-4F48-8F88-01FD8D7FF8AE}">
      <dsp:nvSpPr>
        <dsp:cNvPr id="0" name=""/>
        <dsp:cNvSpPr/>
      </dsp:nvSpPr>
      <dsp:spPr>
        <a:xfrm>
          <a:off x="0" y="758"/>
          <a:ext cx="883920" cy="6015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Ph.D.</a:t>
          </a:r>
          <a:endParaRPr lang="en-US" sz="2100" kern="1200" dirty="0"/>
        </a:p>
      </dsp:txBody>
      <dsp:txXfrm>
        <a:off x="29367" y="30125"/>
        <a:ext cx="825186" cy="542844"/>
      </dsp:txXfrm>
    </dsp:sp>
    <dsp:sp modelId="{A342E865-CB31-44B5-B6B2-9C953D6AC69A}">
      <dsp:nvSpPr>
        <dsp:cNvPr id="0" name=""/>
        <dsp:cNvSpPr/>
      </dsp:nvSpPr>
      <dsp:spPr>
        <a:xfrm>
          <a:off x="883920" y="662495"/>
          <a:ext cx="1325880" cy="60157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err="1" smtClean="0"/>
            <a:t>Cyb</a:t>
          </a:r>
          <a:r>
            <a:rPr lang="en-US" sz="1500" kern="1200" dirty="0" smtClean="0"/>
            <a:t>. Sec.</a:t>
          </a:r>
          <a:endParaRPr lang="en-US" sz="1500" kern="1200" dirty="0"/>
        </a:p>
      </dsp:txBody>
      <dsp:txXfrm>
        <a:off x="883920" y="737692"/>
        <a:ext cx="1100288" cy="451184"/>
      </dsp:txXfrm>
    </dsp:sp>
    <dsp:sp modelId="{31EFC31A-84DD-422F-9067-9F9E2886E930}">
      <dsp:nvSpPr>
        <dsp:cNvPr id="0" name=""/>
        <dsp:cNvSpPr/>
      </dsp:nvSpPr>
      <dsp:spPr>
        <a:xfrm>
          <a:off x="0" y="662495"/>
          <a:ext cx="883920" cy="6015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Ph.D.</a:t>
          </a:r>
          <a:endParaRPr lang="en-US" sz="2100" kern="1200" dirty="0"/>
        </a:p>
      </dsp:txBody>
      <dsp:txXfrm>
        <a:off x="29367" y="691862"/>
        <a:ext cx="825186" cy="542844"/>
      </dsp:txXfrm>
    </dsp:sp>
    <dsp:sp modelId="{C939F55F-7986-4004-9670-F7D5677A9252}">
      <dsp:nvSpPr>
        <dsp:cNvPr id="0" name=""/>
        <dsp:cNvSpPr/>
      </dsp:nvSpPr>
      <dsp:spPr>
        <a:xfrm>
          <a:off x="883920" y="1324231"/>
          <a:ext cx="1325880" cy="60157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AI&amp;ML</a:t>
          </a:r>
          <a:endParaRPr lang="en-US" sz="1500" kern="1200" dirty="0"/>
        </a:p>
      </dsp:txBody>
      <dsp:txXfrm>
        <a:off x="883920" y="1399428"/>
        <a:ext cx="1100288" cy="451184"/>
      </dsp:txXfrm>
    </dsp:sp>
    <dsp:sp modelId="{744E8C45-E66D-453F-A26A-81A8F026D172}">
      <dsp:nvSpPr>
        <dsp:cNvPr id="0" name=""/>
        <dsp:cNvSpPr/>
      </dsp:nvSpPr>
      <dsp:spPr>
        <a:xfrm>
          <a:off x="0" y="1324231"/>
          <a:ext cx="883920" cy="6015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Ph.D.</a:t>
          </a:r>
          <a:endParaRPr lang="en-US" sz="2100" kern="1200" dirty="0"/>
        </a:p>
      </dsp:txBody>
      <dsp:txXfrm>
        <a:off x="29367" y="1353598"/>
        <a:ext cx="825186" cy="542844"/>
      </dsp:txXfrm>
    </dsp:sp>
    <dsp:sp modelId="{B85BCF42-4E3B-4AE5-A5C4-4CA11DCD78CD}">
      <dsp:nvSpPr>
        <dsp:cNvPr id="0" name=""/>
        <dsp:cNvSpPr/>
      </dsp:nvSpPr>
      <dsp:spPr>
        <a:xfrm>
          <a:off x="883920" y="1985968"/>
          <a:ext cx="1325880" cy="60157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DS</a:t>
          </a:r>
          <a:endParaRPr lang="en-US" sz="1500" kern="1200" dirty="0"/>
        </a:p>
      </dsp:txBody>
      <dsp:txXfrm>
        <a:off x="883920" y="2061165"/>
        <a:ext cx="1100288" cy="451184"/>
      </dsp:txXfrm>
    </dsp:sp>
    <dsp:sp modelId="{D10B6095-7967-42B5-B4DF-CFB13DF095F0}">
      <dsp:nvSpPr>
        <dsp:cNvPr id="0" name=""/>
        <dsp:cNvSpPr/>
      </dsp:nvSpPr>
      <dsp:spPr>
        <a:xfrm>
          <a:off x="0" y="1985968"/>
          <a:ext cx="883920" cy="6015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Ph.D.</a:t>
          </a:r>
          <a:endParaRPr lang="en-US" sz="2100" kern="1200" dirty="0"/>
        </a:p>
      </dsp:txBody>
      <dsp:txXfrm>
        <a:off x="29367" y="2015335"/>
        <a:ext cx="825186" cy="54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54827-8063-4BBF-81CC-800E81A95EED}">
      <dsp:nvSpPr>
        <dsp:cNvPr id="0" name=""/>
        <dsp:cNvSpPr/>
      </dsp:nvSpPr>
      <dsp:spPr>
        <a:xfrm>
          <a:off x="0" y="696"/>
          <a:ext cx="193932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DD6ACE-DC8C-42EA-884D-5ED24B65384C}">
      <dsp:nvSpPr>
        <dsp:cNvPr id="0" name=""/>
        <dsp:cNvSpPr/>
      </dsp:nvSpPr>
      <dsp:spPr>
        <a:xfrm>
          <a:off x="0" y="696"/>
          <a:ext cx="387865" cy="1424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45720" tIns="45720" rIns="45720" bIns="45720" numCol="1" spcCol="1270" anchor="t" anchorCtr="0">
          <a:noAutofit/>
        </a:bodyPr>
        <a:lstStyle/>
        <a:p>
          <a:pPr lvl="0" algn="ctr" defTabSz="533400">
            <a:lnSpc>
              <a:spcPct val="90000"/>
            </a:lnSpc>
            <a:spcBef>
              <a:spcPct val="0"/>
            </a:spcBef>
            <a:spcAft>
              <a:spcPct val="35000"/>
            </a:spcAft>
          </a:pPr>
          <a:r>
            <a:rPr lang="en-US" sz="1200" kern="1200" dirty="0" smtClean="0"/>
            <a:t>2 Sem./Academic Year</a:t>
          </a:r>
          <a:endParaRPr lang="en-US" sz="1200" kern="1200" dirty="0"/>
        </a:p>
      </dsp:txBody>
      <dsp:txXfrm>
        <a:off x="0" y="696"/>
        <a:ext cx="387865" cy="1424683"/>
      </dsp:txXfrm>
    </dsp:sp>
    <dsp:sp modelId="{7D923DEC-1964-4B95-8074-2E0798B7511F}">
      <dsp:nvSpPr>
        <dsp:cNvPr id="0" name=""/>
        <dsp:cNvSpPr/>
      </dsp:nvSpPr>
      <dsp:spPr>
        <a:xfrm>
          <a:off x="416955" y="33809"/>
          <a:ext cx="1522372" cy="662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April</a:t>
          </a:r>
          <a:endParaRPr lang="en-US" sz="2800" kern="1200" dirty="0"/>
        </a:p>
      </dsp:txBody>
      <dsp:txXfrm>
        <a:off x="416955" y="33809"/>
        <a:ext cx="1522372" cy="662255"/>
      </dsp:txXfrm>
    </dsp:sp>
    <dsp:sp modelId="{9BF9C7BE-4F1A-4B0E-87D1-FE2C3434DC42}">
      <dsp:nvSpPr>
        <dsp:cNvPr id="0" name=""/>
        <dsp:cNvSpPr/>
      </dsp:nvSpPr>
      <dsp:spPr>
        <a:xfrm>
          <a:off x="387865" y="696064"/>
          <a:ext cx="155146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31F656-5919-45E6-A9BE-985FF65DC5BB}">
      <dsp:nvSpPr>
        <dsp:cNvPr id="0" name=""/>
        <dsp:cNvSpPr/>
      </dsp:nvSpPr>
      <dsp:spPr>
        <a:xfrm>
          <a:off x="416955" y="729176"/>
          <a:ext cx="1522372" cy="662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October</a:t>
          </a:r>
          <a:endParaRPr lang="en-US" sz="2800" kern="1200" dirty="0"/>
        </a:p>
      </dsp:txBody>
      <dsp:txXfrm>
        <a:off x="416955" y="729176"/>
        <a:ext cx="1522372" cy="662255"/>
      </dsp:txXfrm>
    </dsp:sp>
    <dsp:sp modelId="{608B460E-0CCC-4737-B893-11870A327756}">
      <dsp:nvSpPr>
        <dsp:cNvPr id="0" name=""/>
        <dsp:cNvSpPr/>
      </dsp:nvSpPr>
      <dsp:spPr>
        <a:xfrm>
          <a:off x="387865" y="1391432"/>
          <a:ext cx="155146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77154-330F-4DD7-A601-4EC3A513BB73}">
      <dsp:nvSpPr>
        <dsp:cNvPr id="0" name=""/>
        <dsp:cNvSpPr/>
      </dsp:nvSpPr>
      <dsp:spPr>
        <a:xfrm>
          <a:off x="0" y="299147"/>
          <a:ext cx="5678714" cy="826735"/>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254000" bIns="131244" numCol="1" spcCol="1270" anchor="ctr" anchorCtr="0">
          <a:noAutofit/>
        </a:bodyPr>
        <a:lstStyle/>
        <a:p>
          <a:pPr lvl="0" algn="l" defTabSz="666750">
            <a:lnSpc>
              <a:spcPct val="90000"/>
            </a:lnSpc>
            <a:spcBef>
              <a:spcPct val="0"/>
            </a:spcBef>
            <a:spcAft>
              <a:spcPct val="35000"/>
            </a:spcAft>
          </a:pPr>
          <a:r>
            <a:rPr lang="en-US" sz="1500" kern="1200" dirty="0" smtClean="0"/>
            <a:t>Foundation</a:t>
          </a:r>
          <a:endParaRPr lang="en-US" sz="1500" kern="1200" dirty="0"/>
        </a:p>
      </dsp:txBody>
      <dsp:txXfrm>
        <a:off x="0" y="505831"/>
        <a:ext cx="5472030" cy="413367"/>
      </dsp:txXfrm>
    </dsp:sp>
    <dsp:sp modelId="{5DD15FA9-802E-48B5-8834-D2F243F407D4}">
      <dsp:nvSpPr>
        <dsp:cNvPr id="0" name=""/>
        <dsp:cNvSpPr/>
      </dsp:nvSpPr>
      <dsp:spPr>
        <a:xfrm>
          <a:off x="0" y="938028"/>
          <a:ext cx="1308943" cy="152921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2/3 Audit Courses</a:t>
          </a:r>
        </a:p>
        <a:p>
          <a:pPr lvl="0" algn="l" defTabSz="622300">
            <a:lnSpc>
              <a:spcPct val="90000"/>
            </a:lnSpc>
            <a:spcBef>
              <a:spcPct val="0"/>
            </a:spcBef>
            <a:spcAft>
              <a:spcPct val="35000"/>
            </a:spcAft>
          </a:pPr>
          <a:r>
            <a:rPr lang="en-US" sz="1400" kern="1200" dirty="0" smtClean="0"/>
            <a:t>AI&amp;ML: N/A</a:t>
          </a:r>
        </a:p>
        <a:p>
          <a:pPr lvl="0" algn="l" defTabSz="622300">
            <a:lnSpc>
              <a:spcPct val="90000"/>
            </a:lnSpc>
            <a:spcBef>
              <a:spcPct val="0"/>
            </a:spcBef>
            <a:spcAft>
              <a:spcPct val="35000"/>
            </a:spcAft>
          </a:pPr>
          <a:r>
            <a:rPr lang="en-US" sz="1400" kern="1200" dirty="0" smtClean="0"/>
            <a:t>DS: 3; for all</a:t>
          </a:r>
        </a:p>
        <a:p>
          <a:pPr lvl="0" algn="l" defTabSz="622300">
            <a:lnSpc>
              <a:spcPct val="90000"/>
            </a:lnSpc>
            <a:spcBef>
              <a:spcPct val="0"/>
            </a:spcBef>
            <a:spcAft>
              <a:spcPct val="35000"/>
            </a:spcAft>
          </a:pPr>
          <a:r>
            <a:rPr lang="en-US" sz="1400" kern="1200" dirty="0" smtClean="0"/>
            <a:t>Others: 2; Only for Group B</a:t>
          </a:r>
          <a:endParaRPr lang="en-US" sz="1400" kern="1200" dirty="0"/>
        </a:p>
      </dsp:txBody>
      <dsp:txXfrm>
        <a:off x="0" y="938028"/>
        <a:ext cx="1308943" cy="1529211"/>
      </dsp:txXfrm>
    </dsp:sp>
    <dsp:sp modelId="{B77F4132-C00B-4382-9326-2B5BC09227FA}">
      <dsp:nvSpPr>
        <dsp:cNvPr id="0" name=""/>
        <dsp:cNvSpPr/>
      </dsp:nvSpPr>
      <dsp:spPr>
        <a:xfrm>
          <a:off x="1308943" y="574628"/>
          <a:ext cx="4369770" cy="826735"/>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254000" bIns="131244" numCol="1" spcCol="1270" anchor="ctr" anchorCtr="0">
          <a:noAutofit/>
        </a:bodyPr>
        <a:lstStyle/>
        <a:p>
          <a:pPr lvl="0" algn="l" defTabSz="666750">
            <a:lnSpc>
              <a:spcPct val="90000"/>
            </a:lnSpc>
            <a:spcBef>
              <a:spcPct val="0"/>
            </a:spcBef>
            <a:spcAft>
              <a:spcPct val="35000"/>
            </a:spcAft>
          </a:pPr>
          <a:r>
            <a:rPr lang="en-US" sz="1500" kern="1200" dirty="0" smtClean="0"/>
            <a:t>Core Courses</a:t>
          </a:r>
          <a:endParaRPr lang="en-US" sz="1500" kern="1200" dirty="0"/>
        </a:p>
      </dsp:txBody>
      <dsp:txXfrm>
        <a:off x="1308943" y="781312"/>
        <a:ext cx="4163086" cy="413367"/>
      </dsp:txXfrm>
    </dsp:sp>
    <dsp:sp modelId="{73C3E164-F76D-41DF-9683-F0D8EEC107CB}">
      <dsp:nvSpPr>
        <dsp:cNvPr id="0" name=""/>
        <dsp:cNvSpPr/>
      </dsp:nvSpPr>
      <dsp:spPr>
        <a:xfrm>
          <a:off x="1308943" y="1213509"/>
          <a:ext cx="1308943" cy="149023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4 out of 6</a:t>
          </a:r>
        </a:p>
        <a:p>
          <a:pPr lvl="0" algn="l" defTabSz="622300">
            <a:lnSpc>
              <a:spcPct val="90000"/>
            </a:lnSpc>
            <a:spcBef>
              <a:spcPct val="0"/>
            </a:spcBef>
            <a:spcAft>
              <a:spcPct val="35000"/>
            </a:spcAft>
          </a:pPr>
          <a:r>
            <a:rPr lang="en-US" sz="1400" kern="1200" dirty="0" smtClean="0"/>
            <a:t>12 Cr. Hr.</a:t>
          </a:r>
          <a:endParaRPr lang="en-US" sz="1400" kern="1200" dirty="0"/>
        </a:p>
      </dsp:txBody>
      <dsp:txXfrm>
        <a:off x="1308943" y="1213509"/>
        <a:ext cx="1308943" cy="1490233"/>
      </dsp:txXfrm>
    </dsp:sp>
    <dsp:sp modelId="{3A4439E7-AE20-4D35-A248-A88DD48113BA}">
      <dsp:nvSpPr>
        <dsp:cNvPr id="0" name=""/>
        <dsp:cNvSpPr/>
      </dsp:nvSpPr>
      <dsp:spPr>
        <a:xfrm>
          <a:off x="2617887" y="850108"/>
          <a:ext cx="3060826" cy="826735"/>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254000" bIns="131244" numCol="1" spcCol="1270" anchor="ctr" anchorCtr="0">
          <a:noAutofit/>
        </a:bodyPr>
        <a:lstStyle/>
        <a:p>
          <a:pPr lvl="0" algn="l" defTabSz="666750">
            <a:lnSpc>
              <a:spcPct val="90000"/>
            </a:lnSpc>
            <a:spcBef>
              <a:spcPct val="0"/>
            </a:spcBef>
            <a:spcAft>
              <a:spcPct val="35000"/>
            </a:spcAft>
          </a:pPr>
          <a:r>
            <a:rPr lang="en-US" sz="1500" kern="1200" dirty="0" smtClean="0"/>
            <a:t>Other Courses</a:t>
          </a:r>
          <a:endParaRPr lang="en-US" sz="1500" kern="1200" dirty="0"/>
        </a:p>
      </dsp:txBody>
      <dsp:txXfrm>
        <a:off x="2617887" y="1056792"/>
        <a:ext cx="2854142" cy="413367"/>
      </dsp:txXfrm>
    </dsp:sp>
    <dsp:sp modelId="{B7A5BDED-3075-447C-BF68-91D2673A9FCB}">
      <dsp:nvSpPr>
        <dsp:cNvPr id="0" name=""/>
        <dsp:cNvSpPr/>
      </dsp:nvSpPr>
      <dsp:spPr>
        <a:xfrm>
          <a:off x="2617887" y="1488989"/>
          <a:ext cx="1308943" cy="150019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2 Out of 6</a:t>
          </a:r>
        </a:p>
        <a:p>
          <a:pPr lvl="0" algn="l" defTabSz="622300">
            <a:lnSpc>
              <a:spcPct val="90000"/>
            </a:lnSpc>
            <a:spcBef>
              <a:spcPct val="0"/>
            </a:spcBef>
            <a:spcAft>
              <a:spcPct val="35000"/>
            </a:spcAft>
          </a:pPr>
          <a:r>
            <a:rPr lang="en-US" sz="1400" kern="1200" dirty="0" smtClean="0"/>
            <a:t>6 Cr. Hr.</a:t>
          </a:r>
          <a:endParaRPr lang="en-US" sz="1400" kern="1200" dirty="0"/>
        </a:p>
      </dsp:txBody>
      <dsp:txXfrm>
        <a:off x="2617887" y="1488989"/>
        <a:ext cx="1308943" cy="1500198"/>
      </dsp:txXfrm>
    </dsp:sp>
    <dsp:sp modelId="{5928C274-CCB7-4E3D-86B6-D954CDB51600}">
      <dsp:nvSpPr>
        <dsp:cNvPr id="0" name=""/>
        <dsp:cNvSpPr/>
      </dsp:nvSpPr>
      <dsp:spPr>
        <a:xfrm>
          <a:off x="3926830" y="1125589"/>
          <a:ext cx="1751883" cy="826735"/>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254000" bIns="131244" numCol="1" spcCol="1270" anchor="ctr" anchorCtr="0">
          <a:noAutofit/>
        </a:bodyPr>
        <a:lstStyle/>
        <a:p>
          <a:pPr lvl="0" algn="l" defTabSz="666750">
            <a:lnSpc>
              <a:spcPct val="90000"/>
            </a:lnSpc>
            <a:spcBef>
              <a:spcPct val="0"/>
            </a:spcBef>
            <a:spcAft>
              <a:spcPct val="35000"/>
            </a:spcAft>
          </a:pPr>
          <a:r>
            <a:rPr lang="en-US" sz="1500" kern="1200" dirty="0" smtClean="0"/>
            <a:t>Thesis</a:t>
          </a:r>
          <a:endParaRPr lang="en-US" sz="1500" kern="1200" dirty="0"/>
        </a:p>
      </dsp:txBody>
      <dsp:txXfrm>
        <a:off x="3926830" y="1332273"/>
        <a:ext cx="1545199" cy="413367"/>
      </dsp:txXfrm>
    </dsp:sp>
    <dsp:sp modelId="{68E8F183-B778-4E28-A972-15D97E1386DB}">
      <dsp:nvSpPr>
        <dsp:cNvPr id="0" name=""/>
        <dsp:cNvSpPr/>
      </dsp:nvSpPr>
      <dsp:spPr>
        <a:xfrm>
          <a:off x="3926830" y="1764470"/>
          <a:ext cx="1320868" cy="151778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18 Cr. Hr.</a:t>
          </a:r>
          <a:endParaRPr lang="en-US" sz="1400" kern="1200" dirty="0"/>
        </a:p>
      </dsp:txBody>
      <dsp:txXfrm>
        <a:off x="3926830" y="1764470"/>
        <a:ext cx="1320868" cy="151778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BC044-EF21-4557-B1AE-BC522734ACD5}">
      <dsp:nvSpPr>
        <dsp:cNvPr id="0" name=""/>
        <dsp:cNvSpPr/>
      </dsp:nvSpPr>
      <dsp:spPr>
        <a:xfrm>
          <a:off x="871220" y="781"/>
          <a:ext cx="1306830" cy="61986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Comp.</a:t>
          </a:r>
          <a:endParaRPr lang="en-US" sz="1500" kern="1200" dirty="0"/>
        </a:p>
      </dsp:txBody>
      <dsp:txXfrm>
        <a:off x="871220" y="78265"/>
        <a:ext cx="1074379" cy="464901"/>
      </dsp:txXfrm>
    </dsp:sp>
    <dsp:sp modelId="{DD521FCB-3EF9-4F48-8F88-01FD8D7FF8AE}">
      <dsp:nvSpPr>
        <dsp:cNvPr id="0" name=""/>
        <dsp:cNvSpPr/>
      </dsp:nvSpPr>
      <dsp:spPr>
        <a:xfrm>
          <a:off x="0" y="781"/>
          <a:ext cx="871220" cy="6198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err="1" smtClean="0"/>
            <a:t>M.Sc</a:t>
          </a:r>
          <a:endParaRPr lang="en-US" sz="2000" kern="1200" dirty="0"/>
        </a:p>
      </dsp:txBody>
      <dsp:txXfrm>
        <a:off x="30260" y="31041"/>
        <a:ext cx="810700" cy="559349"/>
      </dsp:txXfrm>
    </dsp:sp>
    <dsp:sp modelId="{A342E865-CB31-44B5-B6B2-9C953D6AC69A}">
      <dsp:nvSpPr>
        <dsp:cNvPr id="0" name=""/>
        <dsp:cNvSpPr/>
      </dsp:nvSpPr>
      <dsp:spPr>
        <a:xfrm>
          <a:off x="871220" y="682637"/>
          <a:ext cx="1306830" cy="61986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err="1" smtClean="0"/>
            <a:t>Cyb</a:t>
          </a:r>
          <a:r>
            <a:rPr lang="en-US" sz="1500" kern="1200" dirty="0" smtClean="0"/>
            <a:t>. Sec.</a:t>
          </a:r>
          <a:endParaRPr lang="en-US" sz="1500" kern="1200" dirty="0"/>
        </a:p>
      </dsp:txBody>
      <dsp:txXfrm>
        <a:off x="871220" y="760121"/>
        <a:ext cx="1074379" cy="464901"/>
      </dsp:txXfrm>
    </dsp:sp>
    <dsp:sp modelId="{31EFC31A-84DD-422F-9067-9F9E2886E930}">
      <dsp:nvSpPr>
        <dsp:cNvPr id="0" name=""/>
        <dsp:cNvSpPr/>
      </dsp:nvSpPr>
      <dsp:spPr>
        <a:xfrm>
          <a:off x="0" y="682637"/>
          <a:ext cx="871220" cy="6198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err="1" smtClean="0"/>
            <a:t>M.Sc</a:t>
          </a:r>
          <a:endParaRPr lang="en-US" sz="2000" kern="1200" dirty="0"/>
        </a:p>
      </dsp:txBody>
      <dsp:txXfrm>
        <a:off x="30260" y="712897"/>
        <a:ext cx="810700" cy="559349"/>
      </dsp:txXfrm>
    </dsp:sp>
    <dsp:sp modelId="{C939F55F-7986-4004-9670-F7D5677A9252}">
      <dsp:nvSpPr>
        <dsp:cNvPr id="0" name=""/>
        <dsp:cNvSpPr/>
      </dsp:nvSpPr>
      <dsp:spPr>
        <a:xfrm>
          <a:off x="871220" y="1364493"/>
          <a:ext cx="1306830" cy="61986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AI&amp;ML</a:t>
          </a:r>
          <a:endParaRPr lang="en-US" sz="1500" kern="1200" dirty="0"/>
        </a:p>
      </dsp:txBody>
      <dsp:txXfrm>
        <a:off x="871220" y="1441977"/>
        <a:ext cx="1074379" cy="464901"/>
      </dsp:txXfrm>
    </dsp:sp>
    <dsp:sp modelId="{744E8C45-E66D-453F-A26A-81A8F026D172}">
      <dsp:nvSpPr>
        <dsp:cNvPr id="0" name=""/>
        <dsp:cNvSpPr/>
      </dsp:nvSpPr>
      <dsp:spPr>
        <a:xfrm>
          <a:off x="0" y="1364493"/>
          <a:ext cx="871220" cy="6198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err="1" smtClean="0"/>
            <a:t>M.Sc</a:t>
          </a:r>
          <a:endParaRPr lang="en-US" sz="2000" kern="1200" dirty="0"/>
        </a:p>
      </dsp:txBody>
      <dsp:txXfrm>
        <a:off x="30260" y="1394753"/>
        <a:ext cx="810700" cy="559349"/>
      </dsp:txXfrm>
    </dsp:sp>
    <dsp:sp modelId="{B85BCF42-4E3B-4AE5-A5C4-4CA11DCD78CD}">
      <dsp:nvSpPr>
        <dsp:cNvPr id="0" name=""/>
        <dsp:cNvSpPr/>
      </dsp:nvSpPr>
      <dsp:spPr>
        <a:xfrm>
          <a:off x="871220" y="2046349"/>
          <a:ext cx="1306830" cy="61986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DS</a:t>
          </a:r>
          <a:endParaRPr lang="en-US" sz="1500" kern="1200" dirty="0"/>
        </a:p>
      </dsp:txBody>
      <dsp:txXfrm>
        <a:off x="871220" y="2123833"/>
        <a:ext cx="1074379" cy="464901"/>
      </dsp:txXfrm>
    </dsp:sp>
    <dsp:sp modelId="{D10B6095-7967-42B5-B4DF-CFB13DF095F0}">
      <dsp:nvSpPr>
        <dsp:cNvPr id="0" name=""/>
        <dsp:cNvSpPr/>
      </dsp:nvSpPr>
      <dsp:spPr>
        <a:xfrm>
          <a:off x="0" y="2046349"/>
          <a:ext cx="871220" cy="6198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M.Sc.</a:t>
          </a:r>
          <a:endParaRPr lang="en-US" sz="2000" kern="1200" dirty="0"/>
        </a:p>
      </dsp:txBody>
      <dsp:txXfrm>
        <a:off x="30260" y="2076609"/>
        <a:ext cx="810700" cy="55934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3B567-62B2-4868-A44A-4BFEB7891F05}">
      <dsp:nvSpPr>
        <dsp:cNvPr id="0" name=""/>
        <dsp:cNvSpPr/>
      </dsp:nvSpPr>
      <dsp:spPr>
        <a:xfrm>
          <a:off x="212848" y="0"/>
          <a:ext cx="2412277" cy="18882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90F220-61E4-4F62-8413-7C336333386A}">
      <dsp:nvSpPr>
        <dsp:cNvPr id="0" name=""/>
        <dsp:cNvSpPr/>
      </dsp:nvSpPr>
      <dsp:spPr>
        <a:xfrm>
          <a:off x="34" y="566467"/>
          <a:ext cx="1384343" cy="7552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14 Weeks Class</a:t>
          </a:r>
          <a:endParaRPr lang="en-US" sz="1900" kern="1200" dirty="0"/>
        </a:p>
      </dsp:txBody>
      <dsp:txXfrm>
        <a:off x="36904" y="603337"/>
        <a:ext cx="1310603" cy="681550"/>
      </dsp:txXfrm>
    </dsp:sp>
    <dsp:sp modelId="{0BA5FDFC-4DDA-45FC-A335-83E9EFE599B4}">
      <dsp:nvSpPr>
        <dsp:cNvPr id="0" name=""/>
        <dsp:cNvSpPr/>
      </dsp:nvSpPr>
      <dsp:spPr>
        <a:xfrm>
          <a:off x="1453595" y="566467"/>
          <a:ext cx="1384343" cy="7552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2 Weeks Final Exam</a:t>
          </a:r>
          <a:endParaRPr lang="en-US" sz="1900" kern="1200" dirty="0"/>
        </a:p>
      </dsp:txBody>
      <dsp:txXfrm>
        <a:off x="1490465" y="603337"/>
        <a:ext cx="1310603" cy="68155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D66D5-2319-47EA-91B1-8AD6B190C668}">
      <dsp:nvSpPr>
        <dsp:cNvPr id="0" name=""/>
        <dsp:cNvSpPr/>
      </dsp:nvSpPr>
      <dsp:spPr>
        <a:xfrm rot="5400000">
          <a:off x="1650480" y="-361269"/>
          <a:ext cx="1060846" cy="205261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Cyber.</a:t>
          </a:r>
          <a:endParaRPr lang="en-US" sz="2800" kern="1200" dirty="0"/>
        </a:p>
        <a:p>
          <a:pPr marL="285750" lvl="1" indent="-285750" algn="l" defTabSz="1244600">
            <a:lnSpc>
              <a:spcPct val="90000"/>
            </a:lnSpc>
            <a:spcBef>
              <a:spcPct val="0"/>
            </a:spcBef>
            <a:spcAft>
              <a:spcPct val="15000"/>
            </a:spcAft>
            <a:buChar char="••"/>
          </a:pPr>
          <a:r>
            <a:rPr lang="en-US" sz="2800" kern="1200" dirty="0" smtClean="0"/>
            <a:t>Comp.</a:t>
          </a:r>
          <a:endParaRPr lang="en-US" sz="2800" kern="1200" dirty="0"/>
        </a:p>
      </dsp:txBody>
      <dsp:txXfrm rot="-5400000">
        <a:off x="1154596" y="186401"/>
        <a:ext cx="2000829" cy="957274"/>
      </dsp:txXfrm>
    </dsp:sp>
    <dsp:sp modelId="{529524A2-80E0-46BB-AE25-97D89D3628DF}">
      <dsp:nvSpPr>
        <dsp:cNvPr id="0" name=""/>
        <dsp:cNvSpPr/>
      </dsp:nvSpPr>
      <dsp:spPr>
        <a:xfrm>
          <a:off x="0" y="2009"/>
          <a:ext cx="1154595" cy="13260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For Group B</a:t>
          </a:r>
          <a:endParaRPr lang="en-US" sz="2400" kern="1200" dirty="0"/>
        </a:p>
      </dsp:txBody>
      <dsp:txXfrm>
        <a:off x="56363" y="58372"/>
        <a:ext cx="1041869" cy="1213332"/>
      </dsp:txXfrm>
    </dsp:sp>
    <dsp:sp modelId="{D05DBCE2-1E2D-4959-81AA-0F220C8C4041}">
      <dsp:nvSpPr>
        <dsp:cNvPr id="0" name=""/>
        <dsp:cNvSpPr/>
      </dsp:nvSpPr>
      <dsp:spPr>
        <a:xfrm rot="5400000">
          <a:off x="1650480" y="1031092"/>
          <a:ext cx="1060846" cy="205261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All</a:t>
          </a:r>
          <a:endParaRPr lang="en-US" sz="2800" kern="1200" dirty="0"/>
        </a:p>
      </dsp:txBody>
      <dsp:txXfrm rot="-5400000">
        <a:off x="1154596" y="1578762"/>
        <a:ext cx="2000829" cy="957274"/>
      </dsp:txXfrm>
    </dsp:sp>
    <dsp:sp modelId="{FD986DE8-F5E3-444D-885C-F11CB44F646D}">
      <dsp:nvSpPr>
        <dsp:cNvPr id="0" name=""/>
        <dsp:cNvSpPr/>
      </dsp:nvSpPr>
      <dsp:spPr>
        <a:xfrm>
          <a:off x="0" y="1394370"/>
          <a:ext cx="1154595" cy="13260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For M.Sc. (DS)</a:t>
          </a:r>
          <a:endParaRPr lang="en-US" sz="2400" kern="1200" dirty="0"/>
        </a:p>
      </dsp:txBody>
      <dsp:txXfrm>
        <a:off x="56363" y="1450733"/>
        <a:ext cx="1041869" cy="1213332"/>
      </dsp:txXfrm>
    </dsp:sp>
    <dsp:sp modelId="{4BC45E85-6BD1-4EE2-9056-C890481D1A46}">
      <dsp:nvSpPr>
        <dsp:cNvPr id="0" name=""/>
        <dsp:cNvSpPr/>
      </dsp:nvSpPr>
      <dsp:spPr>
        <a:xfrm rot="5400000">
          <a:off x="1650480" y="2423454"/>
          <a:ext cx="1060846" cy="205261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Through Appl.</a:t>
          </a:r>
          <a:endParaRPr lang="en-US" sz="2800" kern="1200" dirty="0"/>
        </a:p>
      </dsp:txBody>
      <dsp:txXfrm rot="-5400000">
        <a:off x="1154596" y="2971124"/>
        <a:ext cx="2000829" cy="957274"/>
      </dsp:txXfrm>
    </dsp:sp>
    <dsp:sp modelId="{FF3EA52B-AA92-4103-BB5C-9E4DCC9FEE30}">
      <dsp:nvSpPr>
        <dsp:cNvPr id="0" name=""/>
        <dsp:cNvSpPr/>
      </dsp:nvSpPr>
      <dsp:spPr>
        <a:xfrm>
          <a:off x="0" y="2786732"/>
          <a:ext cx="1154595" cy="13260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BPGS can waive</a:t>
          </a:r>
          <a:endParaRPr lang="en-US" sz="2400" kern="1200" dirty="0"/>
        </a:p>
      </dsp:txBody>
      <dsp:txXfrm>
        <a:off x="56363" y="2843095"/>
        <a:ext cx="1041869" cy="121333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12DFE-795F-4DBB-A426-6B3F81AC391B}">
      <dsp:nvSpPr>
        <dsp:cNvPr id="0" name=""/>
        <dsp:cNvSpPr/>
      </dsp:nvSpPr>
      <dsp:spPr>
        <a:xfrm>
          <a:off x="2889" y="1806824"/>
          <a:ext cx="1727227" cy="690891"/>
        </a:xfrm>
        <a:prstGeom prst="chevron">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Audit Courses</a:t>
          </a:r>
          <a:endParaRPr lang="en-US" sz="2100" kern="1200" dirty="0"/>
        </a:p>
      </dsp:txBody>
      <dsp:txXfrm>
        <a:off x="348335" y="1806824"/>
        <a:ext cx="1036336" cy="690891"/>
      </dsp:txXfrm>
    </dsp:sp>
    <dsp:sp modelId="{9FF1F9D5-AA7E-4AAA-9D3F-E79501B74162}">
      <dsp:nvSpPr>
        <dsp:cNvPr id="0" name=""/>
        <dsp:cNvSpPr/>
      </dsp:nvSpPr>
      <dsp:spPr>
        <a:xfrm>
          <a:off x="1557394" y="1806824"/>
          <a:ext cx="1727227" cy="690891"/>
        </a:xfrm>
        <a:prstGeom prst="chevron">
          <a:avLst/>
        </a:prstGeom>
        <a:solidFill>
          <a:schemeClr val="accent2">
            <a:shade val="50000"/>
            <a:hueOff val="0"/>
            <a:satOff val="-16414"/>
            <a:lumOff val="48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Credit Courses</a:t>
          </a:r>
          <a:endParaRPr lang="en-US" sz="2100" kern="1200" dirty="0"/>
        </a:p>
      </dsp:txBody>
      <dsp:txXfrm>
        <a:off x="1902840" y="1806824"/>
        <a:ext cx="1036336" cy="690891"/>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C4BD0-5110-4C2F-B70B-3591E65D1BB2}">
      <dsp:nvSpPr>
        <dsp:cNvPr id="0" name=""/>
        <dsp:cNvSpPr/>
      </dsp:nvSpPr>
      <dsp:spPr>
        <a:xfrm>
          <a:off x="553955" y="3024"/>
          <a:ext cx="2356000" cy="141360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18 Months for M.Sc. </a:t>
          </a:r>
          <a:r>
            <a:rPr lang="en-US" sz="2600" kern="1200" dirty="0" err="1" smtClean="0"/>
            <a:t>Engg</a:t>
          </a:r>
          <a:r>
            <a:rPr lang="en-US" sz="2600" kern="1200" dirty="0" smtClean="0"/>
            <a:t>.</a:t>
          </a:r>
          <a:endParaRPr lang="en-US" sz="2600" kern="1200" dirty="0"/>
        </a:p>
      </dsp:txBody>
      <dsp:txXfrm>
        <a:off x="553955" y="3024"/>
        <a:ext cx="2356000" cy="1413600"/>
      </dsp:txXfrm>
    </dsp:sp>
    <dsp:sp modelId="{925DE1C1-FFA1-47E6-9695-86F1F785ACAC}">
      <dsp:nvSpPr>
        <dsp:cNvPr id="0" name=""/>
        <dsp:cNvSpPr/>
      </dsp:nvSpPr>
      <dsp:spPr>
        <a:xfrm>
          <a:off x="3145555" y="3024"/>
          <a:ext cx="2356000" cy="1413600"/>
        </a:xfrm>
        <a:prstGeom prst="rect">
          <a:avLst/>
        </a:prstGeom>
        <a:solidFill>
          <a:schemeClr val="accent5">
            <a:hueOff val="642854"/>
            <a:satOff val="1468"/>
            <a:lumOff val="-40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36 Months for Ph.D.</a:t>
          </a:r>
          <a:endParaRPr lang="en-US" sz="2600" kern="1200" dirty="0"/>
        </a:p>
      </dsp:txBody>
      <dsp:txXfrm>
        <a:off x="3145555" y="3024"/>
        <a:ext cx="2356000" cy="1413600"/>
      </dsp:txXfrm>
    </dsp:sp>
    <dsp:sp modelId="{BCBB2238-7911-4889-BA8D-227A859E9756}">
      <dsp:nvSpPr>
        <dsp:cNvPr id="0" name=""/>
        <dsp:cNvSpPr/>
      </dsp:nvSpPr>
      <dsp:spPr>
        <a:xfrm>
          <a:off x="5737156" y="3024"/>
          <a:ext cx="2356000" cy="1413600"/>
        </a:xfrm>
        <a:prstGeom prst="rect">
          <a:avLst/>
        </a:prstGeom>
        <a:solidFill>
          <a:schemeClr val="accent5">
            <a:hueOff val="1285709"/>
            <a:satOff val="2937"/>
            <a:lumOff val="-8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Only for FT students</a:t>
          </a:r>
          <a:endParaRPr lang="en-US" sz="2600" kern="1200" dirty="0"/>
        </a:p>
      </dsp:txBody>
      <dsp:txXfrm>
        <a:off x="5737156" y="3024"/>
        <a:ext cx="2356000" cy="1413600"/>
      </dsp:txXfrm>
    </dsp:sp>
    <dsp:sp modelId="{32FDBF7E-72D5-4AF0-98E4-CB32EAAF4A92}">
      <dsp:nvSpPr>
        <dsp:cNvPr id="0" name=""/>
        <dsp:cNvSpPr/>
      </dsp:nvSpPr>
      <dsp:spPr>
        <a:xfrm>
          <a:off x="553955" y="1652224"/>
          <a:ext cx="2356000" cy="1413600"/>
        </a:xfrm>
        <a:prstGeom prst="rect">
          <a:avLst/>
        </a:prstGeom>
        <a:solidFill>
          <a:schemeClr val="accent5">
            <a:hueOff val="1928563"/>
            <a:satOff val="4405"/>
            <a:lumOff val="-122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GPA &gt;= 3.00</a:t>
          </a:r>
        </a:p>
        <a:p>
          <a:pPr lvl="0" algn="ctr" defTabSz="1155700">
            <a:lnSpc>
              <a:spcPct val="90000"/>
            </a:lnSpc>
            <a:spcBef>
              <a:spcPct val="0"/>
            </a:spcBef>
            <a:spcAft>
              <a:spcPct val="35000"/>
            </a:spcAft>
          </a:pPr>
          <a:r>
            <a:rPr lang="en-US" sz="2600" kern="1200" dirty="0" smtClean="0"/>
            <a:t>Each Semester</a:t>
          </a:r>
          <a:endParaRPr lang="en-US" sz="2600" kern="1200" dirty="0"/>
        </a:p>
      </dsp:txBody>
      <dsp:txXfrm>
        <a:off x="553955" y="1652224"/>
        <a:ext cx="2356000" cy="1413600"/>
      </dsp:txXfrm>
    </dsp:sp>
    <dsp:sp modelId="{367A04EC-7235-4FBE-836F-214AAC993CF3}">
      <dsp:nvSpPr>
        <dsp:cNvPr id="0" name=""/>
        <dsp:cNvSpPr/>
      </dsp:nvSpPr>
      <dsp:spPr>
        <a:xfrm>
          <a:off x="3145555" y="1652224"/>
          <a:ext cx="2356000" cy="1413600"/>
        </a:xfrm>
        <a:prstGeom prst="rect">
          <a:avLst/>
        </a:prstGeom>
        <a:solidFill>
          <a:schemeClr val="accent5">
            <a:hueOff val="2571418"/>
            <a:satOff val="5874"/>
            <a:lumOff val="-16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Satisfactory Thesis Progress</a:t>
          </a:r>
          <a:endParaRPr lang="en-US" sz="2600" kern="1200" dirty="0"/>
        </a:p>
      </dsp:txBody>
      <dsp:txXfrm>
        <a:off x="3145555" y="1652224"/>
        <a:ext cx="2356000" cy="1413600"/>
      </dsp:txXfrm>
    </dsp:sp>
    <dsp:sp modelId="{BA3E598C-8982-4BC1-AB7D-C41DE0622B7A}">
      <dsp:nvSpPr>
        <dsp:cNvPr id="0" name=""/>
        <dsp:cNvSpPr/>
      </dsp:nvSpPr>
      <dsp:spPr>
        <a:xfrm>
          <a:off x="5737156" y="1652224"/>
          <a:ext cx="2356000" cy="1413600"/>
        </a:xfrm>
        <a:prstGeom prst="rect">
          <a:avLst/>
        </a:prstGeom>
        <a:solidFill>
          <a:schemeClr val="accent5">
            <a:hueOff val="3214272"/>
            <a:satOff val="7342"/>
            <a:lumOff val="-20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40 Hours per Week @ BUET</a:t>
          </a:r>
          <a:endParaRPr lang="en-US" sz="2600" kern="1200" dirty="0"/>
        </a:p>
      </dsp:txBody>
      <dsp:txXfrm>
        <a:off x="5737156" y="1652224"/>
        <a:ext cx="2356000" cy="1413600"/>
      </dsp:txXfrm>
    </dsp:sp>
    <dsp:sp modelId="{7ECC61F9-7894-4595-8E8F-14F2B39A1DE1}">
      <dsp:nvSpPr>
        <dsp:cNvPr id="0" name=""/>
        <dsp:cNvSpPr/>
      </dsp:nvSpPr>
      <dsp:spPr>
        <a:xfrm>
          <a:off x="553955" y="3301425"/>
          <a:ext cx="2356000" cy="1413600"/>
        </a:xfrm>
        <a:prstGeom prst="rect">
          <a:avLst/>
        </a:prstGeom>
        <a:solidFill>
          <a:schemeClr val="accent5">
            <a:hueOff val="3857127"/>
            <a:satOff val="8811"/>
            <a:lumOff val="-24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Cannot have both TA and Fellowship</a:t>
          </a:r>
          <a:endParaRPr lang="en-US" sz="2600" kern="1200" dirty="0"/>
        </a:p>
      </dsp:txBody>
      <dsp:txXfrm>
        <a:off x="553955" y="3301425"/>
        <a:ext cx="2356000" cy="1413600"/>
      </dsp:txXfrm>
    </dsp:sp>
    <dsp:sp modelId="{99690E37-748F-4604-AD12-F83C7AF2E79B}">
      <dsp:nvSpPr>
        <dsp:cNvPr id="0" name=""/>
        <dsp:cNvSpPr/>
      </dsp:nvSpPr>
      <dsp:spPr>
        <a:xfrm>
          <a:off x="3145555" y="3301425"/>
          <a:ext cx="2356000" cy="1413600"/>
        </a:xfrm>
        <a:prstGeom prst="rect">
          <a:avLst/>
        </a:prstGeom>
        <a:solidFill>
          <a:schemeClr val="accent5">
            <a:hueOff val="4499981"/>
            <a:satOff val="10279"/>
            <a:lumOff val="-284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Must complete the Degree or return Money</a:t>
          </a:r>
          <a:endParaRPr lang="en-US" sz="2600" kern="1200" dirty="0"/>
        </a:p>
      </dsp:txBody>
      <dsp:txXfrm>
        <a:off x="3145555" y="3301425"/>
        <a:ext cx="2356000" cy="1413600"/>
      </dsp:txXfrm>
    </dsp:sp>
    <dsp:sp modelId="{8E51BBE3-D07C-4DEA-9291-7B727F91CF5A}">
      <dsp:nvSpPr>
        <dsp:cNvPr id="0" name=""/>
        <dsp:cNvSpPr/>
      </dsp:nvSpPr>
      <dsp:spPr>
        <a:xfrm>
          <a:off x="5737156" y="3301425"/>
          <a:ext cx="2356000" cy="1413600"/>
        </a:xfrm>
        <a:prstGeom prst="rect">
          <a:avLst/>
        </a:prstGeom>
        <a:solidFill>
          <a:schemeClr val="accent5">
            <a:hueOff val="5142836"/>
            <a:satOff val="11748"/>
            <a:lumOff val="-3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30K/mon (M)</a:t>
          </a:r>
          <a:br>
            <a:rPr lang="en-US" sz="2600" kern="1200" dirty="0" smtClean="0"/>
          </a:br>
          <a:r>
            <a:rPr lang="en-US" sz="2600" kern="1200" dirty="0" smtClean="0"/>
            <a:t>45K/mon (P)</a:t>
          </a:r>
          <a:endParaRPr lang="en-US" sz="2600" kern="1200" dirty="0"/>
        </a:p>
      </dsp:txBody>
      <dsp:txXfrm>
        <a:off x="5737156" y="3301425"/>
        <a:ext cx="2356000" cy="141360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BCCD1-805D-42B6-A2A2-03CCDCD90B03}">
      <dsp:nvSpPr>
        <dsp:cNvPr id="0" name=""/>
        <dsp:cNvSpPr/>
      </dsp:nvSpPr>
      <dsp:spPr>
        <a:xfrm>
          <a:off x="2533" y="349247"/>
          <a:ext cx="2009777" cy="120586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CGPA &gt;= 3.0 in the previous Sem.</a:t>
          </a:r>
          <a:endParaRPr lang="en-US" sz="2100" kern="1200" dirty="0"/>
        </a:p>
      </dsp:txBody>
      <dsp:txXfrm>
        <a:off x="2533" y="349247"/>
        <a:ext cx="2009777" cy="1205866"/>
      </dsp:txXfrm>
    </dsp:sp>
    <dsp:sp modelId="{EDBC4BD0-5110-4C2F-B70B-3591E65D1BB2}">
      <dsp:nvSpPr>
        <dsp:cNvPr id="0" name=""/>
        <dsp:cNvSpPr/>
      </dsp:nvSpPr>
      <dsp:spPr>
        <a:xfrm>
          <a:off x="2213289" y="349247"/>
          <a:ext cx="2009777" cy="1205866"/>
        </a:xfrm>
        <a:prstGeom prst="rect">
          <a:avLst/>
        </a:prstGeom>
        <a:solidFill>
          <a:schemeClr val="accent5">
            <a:hueOff val="571426"/>
            <a:satOff val="1305"/>
            <a:lumOff val="-3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Max 3 Sem. for M.Sc. </a:t>
          </a:r>
          <a:r>
            <a:rPr lang="en-US" sz="2100" kern="1200" dirty="0" err="1" smtClean="0"/>
            <a:t>Engg</a:t>
          </a:r>
          <a:r>
            <a:rPr lang="en-US" sz="2100" kern="1200" dirty="0" smtClean="0"/>
            <a:t>.</a:t>
          </a:r>
          <a:endParaRPr lang="en-US" sz="2100" kern="1200" dirty="0"/>
        </a:p>
      </dsp:txBody>
      <dsp:txXfrm>
        <a:off x="2213289" y="349247"/>
        <a:ext cx="2009777" cy="1205866"/>
      </dsp:txXfrm>
    </dsp:sp>
    <dsp:sp modelId="{925DE1C1-FFA1-47E6-9695-86F1F785ACAC}">
      <dsp:nvSpPr>
        <dsp:cNvPr id="0" name=""/>
        <dsp:cNvSpPr/>
      </dsp:nvSpPr>
      <dsp:spPr>
        <a:xfrm>
          <a:off x="4424044" y="349247"/>
          <a:ext cx="2009777" cy="1205866"/>
        </a:xfrm>
        <a:prstGeom prst="rect">
          <a:avLst/>
        </a:prstGeom>
        <a:solidFill>
          <a:schemeClr val="accent5">
            <a:hueOff val="1142852"/>
            <a:satOff val="2611"/>
            <a:lumOff val="-72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Max 6 Sem. for Ph.D.</a:t>
          </a:r>
          <a:endParaRPr lang="en-US" sz="2100" kern="1200" dirty="0"/>
        </a:p>
      </dsp:txBody>
      <dsp:txXfrm>
        <a:off x="4424044" y="349247"/>
        <a:ext cx="2009777" cy="1205866"/>
      </dsp:txXfrm>
    </dsp:sp>
    <dsp:sp modelId="{BCBB2238-7911-4889-BA8D-227A859E9756}">
      <dsp:nvSpPr>
        <dsp:cNvPr id="0" name=""/>
        <dsp:cNvSpPr/>
      </dsp:nvSpPr>
      <dsp:spPr>
        <a:xfrm>
          <a:off x="6634800" y="349247"/>
          <a:ext cx="2009777" cy="1205866"/>
        </a:xfrm>
        <a:prstGeom prst="rect">
          <a:avLst/>
        </a:prstGeom>
        <a:solidFill>
          <a:schemeClr val="accent5">
            <a:hueOff val="1714279"/>
            <a:satOff val="3916"/>
            <a:lumOff val="-108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Only for FT students</a:t>
          </a:r>
          <a:endParaRPr lang="en-US" sz="2100" kern="1200" dirty="0"/>
        </a:p>
      </dsp:txBody>
      <dsp:txXfrm>
        <a:off x="6634800" y="349247"/>
        <a:ext cx="2009777" cy="1205866"/>
      </dsp:txXfrm>
    </dsp:sp>
    <dsp:sp modelId="{4716837B-7F7D-4C64-9A71-A816C04FB494}">
      <dsp:nvSpPr>
        <dsp:cNvPr id="0" name=""/>
        <dsp:cNvSpPr/>
      </dsp:nvSpPr>
      <dsp:spPr>
        <a:xfrm>
          <a:off x="2533" y="1756091"/>
          <a:ext cx="2009777" cy="1205866"/>
        </a:xfrm>
        <a:prstGeom prst="rect">
          <a:avLst/>
        </a:prstGeom>
        <a:solidFill>
          <a:schemeClr val="accent5">
            <a:hueOff val="2285705"/>
            <a:satOff val="5221"/>
            <a:lumOff val="-144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Awarded on a 6 month basis</a:t>
          </a:r>
          <a:endParaRPr lang="en-US" sz="2100" kern="1200" dirty="0"/>
        </a:p>
      </dsp:txBody>
      <dsp:txXfrm>
        <a:off x="2533" y="1756091"/>
        <a:ext cx="2009777" cy="1205866"/>
      </dsp:txXfrm>
    </dsp:sp>
    <dsp:sp modelId="{4844B7E9-8548-4161-9BBF-E03EBD8B8907}">
      <dsp:nvSpPr>
        <dsp:cNvPr id="0" name=""/>
        <dsp:cNvSpPr/>
      </dsp:nvSpPr>
      <dsp:spPr>
        <a:xfrm>
          <a:off x="2213289" y="1756091"/>
          <a:ext cx="2009777" cy="1205866"/>
        </a:xfrm>
        <a:prstGeom prst="rect">
          <a:avLst/>
        </a:prstGeom>
        <a:solidFill>
          <a:schemeClr val="accent5">
            <a:hueOff val="2857131"/>
            <a:satOff val="6527"/>
            <a:lumOff val="-180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No other BUET Financial Aid allowed</a:t>
          </a:r>
          <a:endParaRPr lang="en-US" sz="2100" kern="1200" dirty="0"/>
        </a:p>
      </dsp:txBody>
      <dsp:txXfrm>
        <a:off x="2213289" y="1756091"/>
        <a:ext cx="2009777" cy="1205866"/>
      </dsp:txXfrm>
    </dsp:sp>
    <dsp:sp modelId="{BA3E598C-8982-4BC1-AB7D-C41DE0622B7A}">
      <dsp:nvSpPr>
        <dsp:cNvPr id="0" name=""/>
        <dsp:cNvSpPr/>
      </dsp:nvSpPr>
      <dsp:spPr>
        <a:xfrm>
          <a:off x="4424044" y="1756091"/>
          <a:ext cx="2009777" cy="1205866"/>
        </a:xfrm>
        <a:prstGeom prst="rect">
          <a:avLst/>
        </a:prstGeom>
        <a:solidFill>
          <a:schemeClr val="accent5">
            <a:hueOff val="3428557"/>
            <a:satOff val="7832"/>
            <a:lumOff val="-216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20 Hours per Week @ BUET</a:t>
          </a:r>
        </a:p>
        <a:p>
          <a:pPr lvl="0" algn="ctr" defTabSz="933450">
            <a:lnSpc>
              <a:spcPct val="90000"/>
            </a:lnSpc>
            <a:spcBef>
              <a:spcPct val="0"/>
            </a:spcBef>
            <a:spcAft>
              <a:spcPct val="35000"/>
            </a:spcAft>
          </a:pPr>
          <a:r>
            <a:rPr lang="en-US" sz="2100" kern="1200" dirty="0" smtClean="0"/>
            <a:t>(HoD assigned)</a:t>
          </a:r>
          <a:endParaRPr lang="en-US" sz="2100" kern="1200" dirty="0"/>
        </a:p>
      </dsp:txBody>
      <dsp:txXfrm>
        <a:off x="4424044" y="1756091"/>
        <a:ext cx="2009777" cy="1205866"/>
      </dsp:txXfrm>
    </dsp:sp>
    <dsp:sp modelId="{8E51BBE3-D07C-4DEA-9291-7B727F91CF5A}">
      <dsp:nvSpPr>
        <dsp:cNvPr id="0" name=""/>
        <dsp:cNvSpPr/>
      </dsp:nvSpPr>
      <dsp:spPr>
        <a:xfrm>
          <a:off x="6634800" y="1756091"/>
          <a:ext cx="2009777" cy="1205866"/>
        </a:xfrm>
        <a:prstGeom prst="rect">
          <a:avLst/>
        </a:prstGeom>
        <a:solidFill>
          <a:schemeClr val="accent5">
            <a:hueOff val="3999983"/>
            <a:satOff val="9137"/>
            <a:lumOff val="-253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Basic Salary of a Lecturer (22K)</a:t>
          </a:r>
          <a:endParaRPr lang="en-US" sz="2100" kern="1200" dirty="0"/>
        </a:p>
      </dsp:txBody>
      <dsp:txXfrm>
        <a:off x="6634800" y="1756091"/>
        <a:ext cx="2009777" cy="1205866"/>
      </dsp:txXfrm>
    </dsp:sp>
    <dsp:sp modelId="{7FCEBFC9-23D8-4DA7-999A-BF2DAC175F45}">
      <dsp:nvSpPr>
        <dsp:cNvPr id="0" name=""/>
        <dsp:cNvSpPr/>
      </dsp:nvSpPr>
      <dsp:spPr>
        <a:xfrm>
          <a:off x="2213289" y="3162936"/>
          <a:ext cx="2009777" cy="1205866"/>
        </a:xfrm>
        <a:prstGeom prst="rect">
          <a:avLst/>
        </a:prstGeom>
        <a:solidFill>
          <a:schemeClr val="accent5">
            <a:hueOff val="4571410"/>
            <a:satOff val="10443"/>
            <a:lumOff val="-289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25% will be withheld till completion</a:t>
          </a:r>
          <a:endParaRPr lang="en-US" sz="2100" kern="1200" dirty="0"/>
        </a:p>
      </dsp:txBody>
      <dsp:txXfrm>
        <a:off x="2213289" y="3162936"/>
        <a:ext cx="2009777" cy="1205866"/>
      </dsp:txXfrm>
    </dsp:sp>
    <dsp:sp modelId="{5074FC04-BF47-494A-81A9-90D200B2A585}">
      <dsp:nvSpPr>
        <dsp:cNvPr id="0" name=""/>
        <dsp:cNvSpPr/>
      </dsp:nvSpPr>
      <dsp:spPr>
        <a:xfrm>
          <a:off x="4424044" y="3162936"/>
          <a:ext cx="2009777" cy="1205866"/>
        </a:xfrm>
        <a:prstGeom prst="rect">
          <a:avLst/>
        </a:prstGeom>
        <a:solidFill>
          <a:schemeClr val="accent5">
            <a:hueOff val="5142836"/>
            <a:satOff val="11748"/>
            <a:lumOff val="-3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smtClean="0"/>
            <a:t>Must complete the Degree or return Money</a:t>
          </a:r>
          <a:endParaRPr lang="en-US" sz="2100" kern="1200" dirty="0"/>
        </a:p>
      </dsp:txBody>
      <dsp:txXfrm>
        <a:off x="4424044" y="3162936"/>
        <a:ext cx="2009777" cy="12058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B3C60-03AD-4E00-9037-BA359098713C}">
      <dsp:nvSpPr>
        <dsp:cNvPr id="0" name=""/>
        <dsp:cNvSpPr/>
      </dsp:nvSpPr>
      <dsp:spPr>
        <a:xfrm>
          <a:off x="4675" y="544566"/>
          <a:ext cx="1658026" cy="123768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36 </a:t>
          </a:r>
          <a:r>
            <a:rPr lang="en-US" sz="1700" kern="1200" dirty="0" err="1" smtClean="0"/>
            <a:t>Cr.Hr</a:t>
          </a:r>
          <a:r>
            <a:rPr lang="en-US" sz="1700" kern="1200" dirty="0" smtClean="0"/>
            <a:t>.</a:t>
          </a:r>
          <a:endParaRPr lang="en-US" sz="1700" kern="1200" dirty="0"/>
        </a:p>
        <a:p>
          <a:pPr marL="171450" lvl="1" indent="-171450" algn="l" defTabSz="755650">
            <a:lnSpc>
              <a:spcPct val="90000"/>
            </a:lnSpc>
            <a:spcBef>
              <a:spcPct val="0"/>
            </a:spcBef>
            <a:spcAft>
              <a:spcPct val="15000"/>
            </a:spcAft>
            <a:buChar char="••"/>
          </a:pPr>
          <a:r>
            <a:rPr lang="en-US" sz="1700" kern="1200" dirty="0" smtClean="0"/>
            <a:t>&gt;=50% theory courses</a:t>
          </a:r>
          <a:endParaRPr lang="en-US" sz="1700" kern="1200" dirty="0"/>
        </a:p>
      </dsp:txBody>
      <dsp:txXfrm>
        <a:off x="33675" y="573566"/>
        <a:ext cx="1600026" cy="1208681"/>
      </dsp:txXfrm>
    </dsp:sp>
    <dsp:sp modelId="{0D754765-9111-415B-8AB1-D8B7C169361E}">
      <dsp:nvSpPr>
        <dsp:cNvPr id="0" name=""/>
        <dsp:cNvSpPr/>
      </dsp:nvSpPr>
      <dsp:spPr>
        <a:xfrm>
          <a:off x="4675" y="1782247"/>
          <a:ext cx="1658026" cy="53220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0" rIns="24130" bIns="0" numCol="1" spcCol="1270" anchor="ctr" anchorCtr="0">
          <a:noAutofit/>
        </a:bodyPr>
        <a:lstStyle/>
        <a:p>
          <a:pPr lvl="0" algn="l" defTabSz="844550">
            <a:lnSpc>
              <a:spcPct val="90000"/>
            </a:lnSpc>
            <a:spcBef>
              <a:spcPct val="0"/>
            </a:spcBef>
            <a:spcAft>
              <a:spcPct val="35000"/>
            </a:spcAft>
          </a:pPr>
          <a:r>
            <a:rPr lang="en-US" sz="1900" kern="1200" dirty="0" smtClean="0"/>
            <a:t>Masters</a:t>
          </a:r>
          <a:endParaRPr lang="en-US" sz="1900" kern="1200" dirty="0"/>
        </a:p>
      </dsp:txBody>
      <dsp:txXfrm>
        <a:off x="4675" y="1782247"/>
        <a:ext cx="1167624" cy="532203"/>
      </dsp:txXfrm>
    </dsp:sp>
    <dsp:sp modelId="{345C4F2E-EB6B-4B0F-B76A-D16199C7F26B}">
      <dsp:nvSpPr>
        <dsp:cNvPr id="0" name=""/>
        <dsp:cNvSpPr/>
      </dsp:nvSpPr>
      <dsp:spPr>
        <a:xfrm>
          <a:off x="1219202" y="1866783"/>
          <a:ext cx="580309" cy="580309"/>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7E4DD1-E157-4057-8535-0B294F8778C7}">
      <dsp:nvSpPr>
        <dsp:cNvPr id="0" name=""/>
        <dsp:cNvSpPr/>
      </dsp:nvSpPr>
      <dsp:spPr>
        <a:xfrm>
          <a:off x="1943279" y="544566"/>
          <a:ext cx="1658026" cy="123768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54 </a:t>
          </a:r>
          <a:r>
            <a:rPr lang="en-US" sz="1700" kern="1200" dirty="0" err="1" smtClean="0"/>
            <a:t>Cr.Hr</a:t>
          </a:r>
          <a:r>
            <a:rPr lang="en-US" sz="1700" kern="1200" dirty="0" smtClean="0"/>
            <a:t>.</a:t>
          </a:r>
          <a:endParaRPr lang="en-US" sz="1700" kern="1200" dirty="0"/>
        </a:p>
        <a:p>
          <a:pPr marL="171450" lvl="1" indent="-171450" algn="l" defTabSz="755650">
            <a:lnSpc>
              <a:spcPct val="90000"/>
            </a:lnSpc>
            <a:spcBef>
              <a:spcPct val="0"/>
            </a:spcBef>
            <a:spcAft>
              <a:spcPct val="15000"/>
            </a:spcAft>
            <a:buChar char="••"/>
          </a:pPr>
          <a:r>
            <a:rPr lang="en-US" sz="1700" kern="1200" dirty="0" smtClean="0"/>
            <a:t>9 Cr. Courses</a:t>
          </a:r>
          <a:endParaRPr lang="en-US" sz="1700" kern="1200" dirty="0"/>
        </a:p>
        <a:p>
          <a:pPr marL="171450" lvl="1" indent="-171450" algn="l" defTabSz="755650">
            <a:lnSpc>
              <a:spcPct val="90000"/>
            </a:lnSpc>
            <a:spcBef>
              <a:spcPct val="0"/>
            </a:spcBef>
            <a:spcAft>
              <a:spcPct val="15000"/>
            </a:spcAft>
            <a:buChar char="••"/>
          </a:pPr>
          <a:r>
            <a:rPr lang="en-US" sz="1700" kern="1200" dirty="0" smtClean="0"/>
            <a:t>45 Cr. Thesis</a:t>
          </a:r>
          <a:endParaRPr lang="en-US" sz="1700" kern="1200" dirty="0"/>
        </a:p>
      </dsp:txBody>
      <dsp:txXfrm>
        <a:off x="1972279" y="573566"/>
        <a:ext cx="1600026" cy="1208681"/>
      </dsp:txXfrm>
    </dsp:sp>
    <dsp:sp modelId="{7D4FC622-9FB4-4969-AA62-E8B9E754F128}">
      <dsp:nvSpPr>
        <dsp:cNvPr id="0" name=""/>
        <dsp:cNvSpPr/>
      </dsp:nvSpPr>
      <dsp:spPr>
        <a:xfrm>
          <a:off x="1943279" y="1782247"/>
          <a:ext cx="1658026" cy="53220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0" rIns="24130" bIns="0" numCol="1" spcCol="1270" anchor="ctr" anchorCtr="0">
          <a:noAutofit/>
        </a:bodyPr>
        <a:lstStyle/>
        <a:p>
          <a:pPr lvl="0" algn="l" defTabSz="844550">
            <a:lnSpc>
              <a:spcPct val="90000"/>
            </a:lnSpc>
            <a:spcBef>
              <a:spcPct val="0"/>
            </a:spcBef>
            <a:spcAft>
              <a:spcPct val="35000"/>
            </a:spcAft>
          </a:pPr>
          <a:r>
            <a:rPr lang="en-US" sz="1900" kern="1200" dirty="0" smtClean="0"/>
            <a:t>Ph.D.</a:t>
          </a:r>
          <a:endParaRPr lang="en-US" sz="1900" kern="1200" dirty="0"/>
        </a:p>
      </dsp:txBody>
      <dsp:txXfrm>
        <a:off x="1943279" y="1782247"/>
        <a:ext cx="1167624" cy="532203"/>
      </dsp:txXfrm>
    </dsp:sp>
    <dsp:sp modelId="{EFD9472B-2563-42D6-833E-327EAEE509B3}">
      <dsp:nvSpPr>
        <dsp:cNvPr id="0" name=""/>
        <dsp:cNvSpPr/>
      </dsp:nvSpPr>
      <dsp:spPr>
        <a:xfrm>
          <a:off x="3157806" y="1866783"/>
          <a:ext cx="580309" cy="580309"/>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9ED2C9-1DAD-4D04-A543-364228F48E48}">
      <dsp:nvSpPr>
        <dsp:cNvPr id="0" name=""/>
        <dsp:cNvSpPr/>
      </dsp:nvSpPr>
      <dsp:spPr>
        <a:xfrm>
          <a:off x="3881883" y="544566"/>
          <a:ext cx="1658026" cy="123768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18 Cr. Courses</a:t>
          </a:r>
          <a:endParaRPr lang="en-US" sz="1700" kern="1200" dirty="0"/>
        </a:p>
        <a:p>
          <a:pPr marL="171450" lvl="1" indent="-171450" algn="l" defTabSz="755650">
            <a:lnSpc>
              <a:spcPct val="90000"/>
            </a:lnSpc>
            <a:spcBef>
              <a:spcPct val="0"/>
            </a:spcBef>
            <a:spcAft>
              <a:spcPct val="15000"/>
            </a:spcAft>
            <a:buChar char="••"/>
          </a:pPr>
          <a:r>
            <a:rPr lang="en-US" sz="1700" kern="1200" dirty="0" smtClean="0"/>
            <a:t>18 Cr. Thesis</a:t>
          </a:r>
          <a:endParaRPr lang="en-US" sz="1700" kern="1200" dirty="0"/>
        </a:p>
      </dsp:txBody>
      <dsp:txXfrm>
        <a:off x="3910883" y="573566"/>
        <a:ext cx="1600026" cy="1208681"/>
      </dsp:txXfrm>
    </dsp:sp>
    <dsp:sp modelId="{D5B9D950-A71B-4F0E-B39F-747EC6B28286}">
      <dsp:nvSpPr>
        <dsp:cNvPr id="0" name=""/>
        <dsp:cNvSpPr/>
      </dsp:nvSpPr>
      <dsp:spPr>
        <a:xfrm>
          <a:off x="3881883" y="1782247"/>
          <a:ext cx="1658026" cy="53220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0" rIns="24130" bIns="0" numCol="1" spcCol="1270" anchor="ctr" anchorCtr="0">
          <a:noAutofit/>
        </a:bodyPr>
        <a:lstStyle/>
        <a:p>
          <a:pPr lvl="0" algn="l" defTabSz="844550">
            <a:lnSpc>
              <a:spcPct val="90000"/>
            </a:lnSpc>
            <a:spcBef>
              <a:spcPct val="0"/>
            </a:spcBef>
            <a:spcAft>
              <a:spcPct val="35000"/>
            </a:spcAft>
          </a:pPr>
          <a:r>
            <a:rPr lang="en-US" sz="1900" kern="1200" dirty="0" smtClean="0"/>
            <a:t>M.Sc. </a:t>
          </a:r>
          <a:r>
            <a:rPr lang="en-US" sz="1900" kern="1200" dirty="0" err="1" smtClean="0"/>
            <a:t>Engg</a:t>
          </a:r>
          <a:r>
            <a:rPr lang="en-US" sz="1900" kern="1200" dirty="0" smtClean="0"/>
            <a:t>.</a:t>
          </a:r>
          <a:endParaRPr lang="en-US" sz="1900" kern="1200" dirty="0"/>
        </a:p>
      </dsp:txBody>
      <dsp:txXfrm>
        <a:off x="3881883" y="1782247"/>
        <a:ext cx="1167624" cy="532203"/>
      </dsp:txXfrm>
    </dsp:sp>
    <dsp:sp modelId="{FD763910-8691-47EE-97A6-CCAE4936FD86}">
      <dsp:nvSpPr>
        <dsp:cNvPr id="0" name=""/>
        <dsp:cNvSpPr/>
      </dsp:nvSpPr>
      <dsp:spPr>
        <a:xfrm>
          <a:off x="5096411" y="1866783"/>
          <a:ext cx="580309" cy="580309"/>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9C72D3-4FA0-4A62-9973-FF10836AC850}">
      <dsp:nvSpPr>
        <dsp:cNvPr id="0" name=""/>
        <dsp:cNvSpPr/>
      </dsp:nvSpPr>
      <dsp:spPr>
        <a:xfrm>
          <a:off x="5820488" y="544566"/>
          <a:ext cx="1658026" cy="123768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30 Cr. Courses</a:t>
          </a:r>
          <a:endParaRPr lang="en-US" sz="1700" kern="1200" dirty="0"/>
        </a:p>
        <a:p>
          <a:pPr marL="171450" lvl="1" indent="-171450" algn="l" defTabSz="755650">
            <a:lnSpc>
              <a:spcPct val="90000"/>
            </a:lnSpc>
            <a:spcBef>
              <a:spcPct val="0"/>
            </a:spcBef>
            <a:spcAft>
              <a:spcPct val="15000"/>
            </a:spcAft>
            <a:buChar char="••"/>
          </a:pPr>
          <a:r>
            <a:rPr lang="en-US" sz="1700" kern="1200" dirty="0" smtClean="0"/>
            <a:t>6 Cr. Project</a:t>
          </a:r>
          <a:endParaRPr lang="en-US" sz="1700" kern="1200" dirty="0"/>
        </a:p>
      </dsp:txBody>
      <dsp:txXfrm>
        <a:off x="5849488" y="573566"/>
        <a:ext cx="1600026" cy="1208681"/>
      </dsp:txXfrm>
    </dsp:sp>
    <dsp:sp modelId="{639773FF-DA75-4BFB-AEFA-EF4B5F33654B}">
      <dsp:nvSpPr>
        <dsp:cNvPr id="0" name=""/>
        <dsp:cNvSpPr/>
      </dsp:nvSpPr>
      <dsp:spPr>
        <a:xfrm>
          <a:off x="5820488" y="1782247"/>
          <a:ext cx="1658026" cy="53220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0" rIns="24130" bIns="0" numCol="1" spcCol="1270" anchor="ctr" anchorCtr="0">
          <a:noAutofit/>
        </a:bodyPr>
        <a:lstStyle/>
        <a:p>
          <a:pPr lvl="0" algn="l" defTabSz="844550">
            <a:lnSpc>
              <a:spcPct val="90000"/>
            </a:lnSpc>
            <a:spcBef>
              <a:spcPct val="0"/>
            </a:spcBef>
            <a:spcAft>
              <a:spcPct val="35000"/>
            </a:spcAft>
          </a:pPr>
          <a:r>
            <a:rPr lang="en-US" sz="1900" kern="1200" dirty="0" smtClean="0"/>
            <a:t>M. </a:t>
          </a:r>
          <a:r>
            <a:rPr lang="en-US" sz="1900" kern="1200" dirty="0" err="1" smtClean="0"/>
            <a:t>Engg</a:t>
          </a:r>
          <a:r>
            <a:rPr lang="en-US" sz="1900" kern="1200" dirty="0" smtClean="0"/>
            <a:t>.</a:t>
          </a:r>
          <a:endParaRPr lang="en-US" sz="1900" kern="1200" dirty="0"/>
        </a:p>
      </dsp:txBody>
      <dsp:txXfrm>
        <a:off x="5820488" y="1782247"/>
        <a:ext cx="1167624" cy="532203"/>
      </dsp:txXfrm>
    </dsp:sp>
    <dsp:sp modelId="{7118A89D-3FA0-4D22-B99B-2AE37E0D93FF}">
      <dsp:nvSpPr>
        <dsp:cNvPr id="0" name=""/>
        <dsp:cNvSpPr/>
      </dsp:nvSpPr>
      <dsp:spPr>
        <a:xfrm>
          <a:off x="7035015" y="1866783"/>
          <a:ext cx="580309" cy="580309"/>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620EF3-6F02-4596-89A6-79AFB606A452}">
      <dsp:nvSpPr>
        <dsp:cNvPr id="0" name=""/>
        <dsp:cNvSpPr/>
      </dsp:nvSpPr>
      <dsp:spPr>
        <a:xfrm>
          <a:off x="973977" y="2734507"/>
          <a:ext cx="1658026" cy="123768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12~15 Cr. </a:t>
          </a:r>
          <a:endParaRPr lang="en-US" sz="1700" kern="1200" dirty="0"/>
        </a:p>
        <a:p>
          <a:pPr marL="171450" lvl="1" indent="-171450" algn="l" defTabSz="755650">
            <a:lnSpc>
              <a:spcPct val="90000"/>
            </a:lnSpc>
            <a:spcBef>
              <a:spcPct val="0"/>
            </a:spcBef>
            <a:spcAft>
              <a:spcPct val="15000"/>
            </a:spcAft>
            <a:buChar char="••"/>
          </a:pPr>
          <a:r>
            <a:rPr lang="en-US" sz="1700" kern="1200" dirty="0" smtClean="0"/>
            <a:t>3 sem.++ (M)</a:t>
          </a:r>
          <a:endParaRPr lang="en-US" sz="1700" kern="1200" dirty="0"/>
        </a:p>
        <a:p>
          <a:pPr marL="171450" lvl="1" indent="-171450" algn="l" defTabSz="755650">
            <a:lnSpc>
              <a:spcPct val="90000"/>
            </a:lnSpc>
            <a:spcBef>
              <a:spcPct val="0"/>
            </a:spcBef>
            <a:spcAft>
              <a:spcPct val="15000"/>
            </a:spcAft>
            <a:buChar char="••"/>
          </a:pPr>
          <a:r>
            <a:rPr lang="en-US" sz="1700" kern="1200" dirty="0" smtClean="0"/>
            <a:t>4 sem.++ (P)</a:t>
          </a:r>
          <a:endParaRPr lang="en-US" sz="1700" kern="1200" dirty="0"/>
        </a:p>
      </dsp:txBody>
      <dsp:txXfrm>
        <a:off x="1002977" y="2763507"/>
        <a:ext cx="1600026" cy="1208681"/>
      </dsp:txXfrm>
    </dsp:sp>
    <dsp:sp modelId="{3C3BB68D-67B8-493E-ABC6-3B7ACFA4D441}">
      <dsp:nvSpPr>
        <dsp:cNvPr id="0" name=""/>
        <dsp:cNvSpPr/>
      </dsp:nvSpPr>
      <dsp:spPr>
        <a:xfrm>
          <a:off x="973977" y="3972189"/>
          <a:ext cx="1658026" cy="53220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0" rIns="24130" bIns="0" numCol="1" spcCol="1270" anchor="ctr" anchorCtr="0">
          <a:noAutofit/>
        </a:bodyPr>
        <a:lstStyle/>
        <a:p>
          <a:pPr lvl="0" algn="l" defTabSz="844550">
            <a:lnSpc>
              <a:spcPct val="90000"/>
            </a:lnSpc>
            <a:spcBef>
              <a:spcPct val="0"/>
            </a:spcBef>
            <a:spcAft>
              <a:spcPct val="35000"/>
            </a:spcAft>
          </a:pPr>
          <a:r>
            <a:rPr lang="en-US" sz="1900" kern="1200" dirty="0" smtClean="0"/>
            <a:t>Full-time</a:t>
          </a:r>
          <a:endParaRPr lang="en-US" sz="1900" kern="1200" dirty="0"/>
        </a:p>
      </dsp:txBody>
      <dsp:txXfrm>
        <a:off x="973977" y="3972189"/>
        <a:ext cx="1167624" cy="532203"/>
      </dsp:txXfrm>
    </dsp:sp>
    <dsp:sp modelId="{653D553F-4D71-4A8D-B1E1-3C4CFF028F01}">
      <dsp:nvSpPr>
        <dsp:cNvPr id="0" name=""/>
        <dsp:cNvSpPr/>
      </dsp:nvSpPr>
      <dsp:spPr>
        <a:xfrm>
          <a:off x="2188504" y="4056724"/>
          <a:ext cx="580309" cy="580309"/>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66DD17-309E-45D3-99F8-0C024967F7FB}">
      <dsp:nvSpPr>
        <dsp:cNvPr id="0" name=""/>
        <dsp:cNvSpPr/>
      </dsp:nvSpPr>
      <dsp:spPr>
        <a:xfrm>
          <a:off x="2912581" y="2734507"/>
          <a:ext cx="1658026" cy="123768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9 Cr. Max</a:t>
          </a:r>
          <a:endParaRPr lang="en-US" sz="1700" kern="1200" dirty="0"/>
        </a:p>
        <a:p>
          <a:pPr marL="171450" lvl="1" indent="-171450" algn="l" defTabSz="755650">
            <a:lnSpc>
              <a:spcPct val="90000"/>
            </a:lnSpc>
            <a:spcBef>
              <a:spcPct val="0"/>
            </a:spcBef>
            <a:spcAft>
              <a:spcPct val="15000"/>
            </a:spcAft>
            <a:buChar char="••"/>
          </a:pPr>
          <a:r>
            <a:rPr lang="en-US" sz="1700" kern="1200" dirty="0" smtClean="0"/>
            <a:t>4 sem.++ (M)</a:t>
          </a:r>
          <a:endParaRPr lang="en-US" sz="1700" kern="1200" dirty="0"/>
        </a:p>
        <a:p>
          <a:pPr marL="171450" lvl="1" indent="-171450" algn="l" defTabSz="755650">
            <a:lnSpc>
              <a:spcPct val="90000"/>
            </a:lnSpc>
            <a:spcBef>
              <a:spcPct val="0"/>
            </a:spcBef>
            <a:spcAft>
              <a:spcPct val="15000"/>
            </a:spcAft>
            <a:buChar char="••"/>
          </a:pPr>
          <a:r>
            <a:rPr lang="en-US" sz="1700" kern="1200" dirty="0" smtClean="0"/>
            <a:t>6 sem.++ (P)</a:t>
          </a:r>
          <a:endParaRPr lang="en-US" sz="1700" kern="1200" dirty="0"/>
        </a:p>
      </dsp:txBody>
      <dsp:txXfrm>
        <a:off x="2941581" y="2763507"/>
        <a:ext cx="1600026" cy="1208681"/>
      </dsp:txXfrm>
    </dsp:sp>
    <dsp:sp modelId="{6580D626-BEEA-45F4-98C0-02A0AD09ADDD}">
      <dsp:nvSpPr>
        <dsp:cNvPr id="0" name=""/>
        <dsp:cNvSpPr/>
      </dsp:nvSpPr>
      <dsp:spPr>
        <a:xfrm>
          <a:off x="2912581" y="3972189"/>
          <a:ext cx="1658026" cy="53220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0" rIns="24130" bIns="0" numCol="1" spcCol="1270" anchor="ctr" anchorCtr="0">
          <a:noAutofit/>
        </a:bodyPr>
        <a:lstStyle/>
        <a:p>
          <a:pPr lvl="0" algn="l" defTabSz="844550">
            <a:lnSpc>
              <a:spcPct val="90000"/>
            </a:lnSpc>
            <a:spcBef>
              <a:spcPct val="0"/>
            </a:spcBef>
            <a:spcAft>
              <a:spcPct val="35000"/>
            </a:spcAft>
          </a:pPr>
          <a:r>
            <a:rPr lang="en-US" sz="1900" kern="1200" dirty="0" smtClean="0"/>
            <a:t>Part-time</a:t>
          </a:r>
          <a:endParaRPr lang="en-US" sz="1900" kern="1200" dirty="0"/>
        </a:p>
      </dsp:txBody>
      <dsp:txXfrm>
        <a:off x="2912581" y="3972189"/>
        <a:ext cx="1167624" cy="532203"/>
      </dsp:txXfrm>
    </dsp:sp>
    <dsp:sp modelId="{EFE5F3C8-E9DD-4DC5-A054-312E78780AE6}">
      <dsp:nvSpPr>
        <dsp:cNvPr id="0" name=""/>
        <dsp:cNvSpPr/>
      </dsp:nvSpPr>
      <dsp:spPr>
        <a:xfrm>
          <a:off x="4127108" y="4056724"/>
          <a:ext cx="580309" cy="580309"/>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54636D-1003-4D4C-9655-66FE02FF4605}">
      <dsp:nvSpPr>
        <dsp:cNvPr id="0" name=""/>
        <dsp:cNvSpPr/>
      </dsp:nvSpPr>
      <dsp:spPr>
        <a:xfrm>
          <a:off x="4851186" y="2734507"/>
          <a:ext cx="1658026" cy="123768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PhD: 6 </a:t>
          </a:r>
          <a:r>
            <a:rPr lang="en-US" sz="1700" kern="1200" dirty="0" err="1" smtClean="0"/>
            <a:t>yrs</a:t>
          </a:r>
          <a:endParaRPr lang="en-US" sz="1700" kern="1200" dirty="0"/>
        </a:p>
        <a:p>
          <a:pPr marL="171450" lvl="1" indent="-171450" algn="l" defTabSz="755650">
            <a:lnSpc>
              <a:spcPct val="90000"/>
            </a:lnSpc>
            <a:spcBef>
              <a:spcPct val="0"/>
            </a:spcBef>
            <a:spcAft>
              <a:spcPct val="15000"/>
            </a:spcAft>
            <a:buChar char="••"/>
          </a:pPr>
          <a:r>
            <a:rPr lang="en-US" sz="1700" kern="1200" dirty="0" smtClean="0"/>
            <a:t>Masters: 5 </a:t>
          </a:r>
          <a:r>
            <a:rPr lang="en-US" sz="1700" kern="1200" dirty="0" err="1" smtClean="0"/>
            <a:t>yrs</a:t>
          </a:r>
          <a:endParaRPr lang="en-US" sz="1700" kern="1200" dirty="0"/>
        </a:p>
        <a:p>
          <a:pPr marL="171450" lvl="1" indent="-171450" algn="l" defTabSz="755650">
            <a:lnSpc>
              <a:spcPct val="90000"/>
            </a:lnSpc>
            <a:spcBef>
              <a:spcPct val="0"/>
            </a:spcBef>
            <a:spcAft>
              <a:spcPct val="15000"/>
            </a:spcAft>
            <a:buChar char="••"/>
          </a:pPr>
          <a:r>
            <a:rPr lang="en-US" sz="1700" kern="1200" dirty="0" smtClean="0"/>
            <a:t>Further through CASR </a:t>
          </a:r>
          <a:endParaRPr lang="en-US" sz="1700" kern="1200" dirty="0"/>
        </a:p>
      </dsp:txBody>
      <dsp:txXfrm>
        <a:off x="4880186" y="2763507"/>
        <a:ext cx="1600026" cy="1208681"/>
      </dsp:txXfrm>
    </dsp:sp>
    <dsp:sp modelId="{50030B43-D64E-48F3-84CC-17144E2ECBA8}">
      <dsp:nvSpPr>
        <dsp:cNvPr id="0" name=""/>
        <dsp:cNvSpPr/>
      </dsp:nvSpPr>
      <dsp:spPr>
        <a:xfrm>
          <a:off x="4851186" y="3972189"/>
          <a:ext cx="1658026" cy="53220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0" rIns="24130" bIns="0" numCol="1" spcCol="1270" anchor="ctr" anchorCtr="0">
          <a:noAutofit/>
        </a:bodyPr>
        <a:lstStyle/>
        <a:p>
          <a:pPr lvl="0" algn="l" defTabSz="844550">
            <a:lnSpc>
              <a:spcPct val="90000"/>
            </a:lnSpc>
            <a:spcBef>
              <a:spcPct val="0"/>
            </a:spcBef>
            <a:spcAft>
              <a:spcPct val="35000"/>
            </a:spcAft>
          </a:pPr>
          <a:r>
            <a:rPr lang="en-US" sz="1900" kern="1200" dirty="0" smtClean="0"/>
            <a:t>Max Length</a:t>
          </a:r>
          <a:endParaRPr lang="en-US" sz="1900" kern="1200" dirty="0"/>
        </a:p>
      </dsp:txBody>
      <dsp:txXfrm>
        <a:off x="4851186" y="3972189"/>
        <a:ext cx="1167624" cy="532203"/>
      </dsp:txXfrm>
    </dsp:sp>
    <dsp:sp modelId="{00AFA90C-1073-424C-A488-9012FFA15966}">
      <dsp:nvSpPr>
        <dsp:cNvPr id="0" name=""/>
        <dsp:cNvSpPr/>
      </dsp:nvSpPr>
      <dsp:spPr>
        <a:xfrm>
          <a:off x="6065713" y="4056724"/>
          <a:ext cx="580309" cy="580309"/>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AB2B1-2621-4920-BD03-F901571CD353}">
      <dsp:nvSpPr>
        <dsp:cNvPr id="0" name=""/>
        <dsp:cNvSpPr/>
      </dsp:nvSpPr>
      <dsp:spPr>
        <a:xfrm>
          <a:off x="6061" y="60943"/>
          <a:ext cx="1811573" cy="10869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Complete Course Credits</a:t>
          </a:r>
          <a:endParaRPr lang="en-US" sz="1800" kern="1200" dirty="0"/>
        </a:p>
      </dsp:txBody>
      <dsp:txXfrm>
        <a:off x="37896" y="92778"/>
        <a:ext cx="1747903" cy="1023273"/>
      </dsp:txXfrm>
    </dsp:sp>
    <dsp:sp modelId="{1AA5CBB8-108D-4424-9274-3A823E9B9044}">
      <dsp:nvSpPr>
        <dsp:cNvPr id="0" name=""/>
        <dsp:cNvSpPr/>
      </dsp:nvSpPr>
      <dsp:spPr>
        <a:xfrm>
          <a:off x="1977052" y="379780"/>
          <a:ext cx="384053" cy="4492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977052" y="469634"/>
        <a:ext cx="268837" cy="269562"/>
      </dsp:txXfrm>
    </dsp:sp>
    <dsp:sp modelId="{2763DAE6-ECB9-40D4-9285-E22AF6293FEE}">
      <dsp:nvSpPr>
        <dsp:cNvPr id="0" name=""/>
        <dsp:cNvSpPr/>
      </dsp:nvSpPr>
      <dsp:spPr>
        <a:xfrm>
          <a:off x="2542263" y="60943"/>
          <a:ext cx="1811573" cy="10869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Complete Thesis Credits</a:t>
          </a:r>
          <a:endParaRPr lang="en-US" sz="1800" kern="1200" dirty="0"/>
        </a:p>
      </dsp:txBody>
      <dsp:txXfrm>
        <a:off x="2574098" y="92778"/>
        <a:ext cx="1747903" cy="1023273"/>
      </dsp:txXfrm>
    </dsp:sp>
    <dsp:sp modelId="{3244DA0C-F46E-4462-8CD7-D42FB529FAE8}">
      <dsp:nvSpPr>
        <dsp:cNvPr id="0" name=""/>
        <dsp:cNvSpPr/>
      </dsp:nvSpPr>
      <dsp:spPr>
        <a:xfrm>
          <a:off x="4513255" y="379780"/>
          <a:ext cx="384053" cy="4492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513255" y="469634"/>
        <a:ext cx="268837" cy="269562"/>
      </dsp:txXfrm>
    </dsp:sp>
    <dsp:sp modelId="{B5EB4D47-9E6C-497C-A532-5BCECEEA22D0}">
      <dsp:nvSpPr>
        <dsp:cNvPr id="0" name=""/>
        <dsp:cNvSpPr/>
      </dsp:nvSpPr>
      <dsp:spPr>
        <a:xfrm>
          <a:off x="5078465" y="60943"/>
          <a:ext cx="1811573" cy="10869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Proposal Presentation</a:t>
          </a:r>
          <a:endParaRPr lang="en-US" sz="1800" kern="1200" dirty="0"/>
        </a:p>
      </dsp:txBody>
      <dsp:txXfrm>
        <a:off x="5110300" y="92778"/>
        <a:ext cx="1747903" cy="1023273"/>
      </dsp:txXfrm>
    </dsp:sp>
    <dsp:sp modelId="{8C272014-776F-4E64-8077-748F7E13F181}">
      <dsp:nvSpPr>
        <dsp:cNvPr id="0" name=""/>
        <dsp:cNvSpPr/>
      </dsp:nvSpPr>
      <dsp:spPr>
        <a:xfrm rot="5400000">
          <a:off x="5792225" y="1274697"/>
          <a:ext cx="384053" cy="4492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5849471" y="1307305"/>
        <a:ext cx="269562" cy="268837"/>
      </dsp:txXfrm>
    </dsp:sp>
    <dsp:sp modelId="{445AB44B-BFF9-469C-9695-B4CA3A3F71A7}">
      <dsp:nvSpPr>
        <dsp:cNvPr id="0" name=""/>
        <dsp:cNvSpPr/>
      </dsp:nvSpPr>
      <dsp:spPr>
        <a:xfrm>
          <a:off x="5078465" y="1872516"/>
          <a:ext cx="1811573" cy="10869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Proposal Passed by CASR</a:t>
          </a:r>
          <a:endParaRPr lang="en-US" sz="1800" kern="1200" dirty="0"/>
        </a:p>
      </dsp:txBody>
      <dsp:txXfrm>
        <a:off x="5110300" y="1904351"/>
        <a:ext cx="1747903" cy="1023273"/>
      </dsp:txXfrm>
    </dsp:sp>
    <dsp:sp modelId="{091722A6-4DFD-4655-9ECB-81FCF4FFA672}">
      <dsp:nvSpPr>
        <dsp:cNvPr id="0" name=""/>
        <dsp:cNvSpPr/>
      </dsp:nvSpPr>
      <dsp:spPr>
        <a:xfrm rot="10800000">
          <a:off x="4534993" y="2191353"/>
          <a:ext cx="384053" cy="4492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4650209" y="2281207"/>
        <a:ext cx="268837" cy="269562"/>
      </dsp:txXfrm>
    </dsp:sp>
    <dsp:sp modelId="{5CE04B16-50D5-4A48-A6D8-9B8779D50992}">
      <dsp:nvSpPr>
        <dsp:cNvPr id="0" name=""/>
        <dsp:cNvSpPr/>
      </dsp:nvSpPr>
      <dsp:spPr>
        <a:xfrm>
          <a:off x="2542263" y="1872516"/>
          <a:ext cx="1811573" cy="10869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BoE</a:t>
          </a:r>
        </a:p>
        <a:p>
          <a:pPr lvl="0" algn="ctr" defTabSz="800100">
            <a:lnSpc>
              <a:spcPct val="90000"/>
            </a:lnSpc>
            <a:spcBef>
              <a:spcPct val="0"/>
            </a:spcBef>
            <a:spcAft>
              <a:spcPct val="35000"/>
            </a:spcAft>
          </a:pPr>
          <a:r>
            <a:rPr lang="en-US" sz="1800" kern="1200" dirty="0" smtClean="0"/>
            <a:t>(</a:t>
          </a:r>
          <a:r>
            <a:rPr lang="en-US" sz="1800" kern="1200" dirty="0" err="1" smtClean="0"/>
            <a:t>Sv</a:t>
          </a:r>
          <a:r>
            <a:rPr lang="en-US" sz="1800" kern="1200" dirty="0" smtClean="0"/>
            <a:t>, Co-</a:t>
          </a:r>
          <a:r>
            <a:rPr lang="en-US" sz="1800" kern="1200" dirty="0" err="1" smtClean="0"/>
            <a:t>Sv</a:t>
          </a:r>
          <a:r>
            <a:rPr lang="en-US" sz="1800" kern="1200" dirty="0" smtClean="0"/>
            <a:t>, HoD, 1~2 </a:t>
          </a:r>
          <a:r>
            <a:rPr lang="en-US" sz="1800" kern="1200" dirty="0" err="1" smtClean="0"/>
            <a:t>Int</a:t>
          </a:r>
          <a:r>
            <a:rPr lang="en-US" sz="1800" kern="1200" dirty="0" smtClean="0"/>
            <a:t>, 1 Ext) </a:t>
          </a:r>
          <a:endParaRPr lang="en-US" sz="1800" kern="1200" dirty="0"/>
        </a:p>
      </dsp:txBody>
      <dsp:txXfrm>
        <a:off x="2574098" y="1904351"/>
        <a:ext cx="1747903" cy="1023273"/>
      </dsp:txXfrm>
    </dsp:sp>
    <dsp:sp modelId="{ED7C9017-DD70-4C92-92E5-F022C960438A}">
      <dsp:nvSpPr>
        <dsp:cNvPr id="0" name=""/>
        <dsp:cNvSpPr/>
      </dsp:nvSpPr>
      <dsp:spPr>
        <a:xfrm rot="10800000">
          <a:off x="1998791" y="2191353"/>
          <a:ext cx="384053" cy="4492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114007" y="2281207"/>
        <a:ext cx="268837" cy="269562"/>
      </dsp:txXfrm>
    </dsp:sp>
    <dsp:sp modelId="{256A9241-387B-40C3-AA64-BE6B2A3BC846}">
      <dsp:nvSpPr>
        <dsp:cNvPr id="0" name=""/>
        <dsp:cNvSpPr/>
      </dsp:nvSpPr>
      <dsp:spPr>
        <a:xfrm>
          <a:off x="6061" y="1872516"/>
          <a:ext cx="1811573" cy="10869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Pre-</a:t>
          </a:r>
          <a:r>
            <a:rPr lang="en-US" sz="1800" kern="1200" dirty="0" err="1" smtClean="0"/>
            <a:t>defence</a:t>
          </a:r>
          <a:endParaRPr lang="en-US" sz="1800" kern="1200" dirty="0"/>
        </a:p>
      </dsp:txBody>
      <dsp:txXfrm>
        <a:off x="37896" y="1904351"/>
        <a:ext cx="1747903" cy="1023273"/>
      </dsp:txXfrm>
    </dsp:sp>
    <dsp:sp modelId="{0C7009DE-32EA-403F-901C-7BB0BE1EE239}">
      <dsp:nvSpPr>
        <dsp:cNvPr id="0" name=""/>
        <dsp:cNvSpPr/>
      </dsp:nvSpPr>
      <dsp:spPr>
        <a:xfrm rot="5400000">
          <a:off x="719820" y="3086270"/>
          <a:ext cx="384053" cy="4492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777066" y="3118878"/>
        <a:ext cx="269562" cy="268837"/>
      </dsp:txXfrm>
    </dsp:sp>
    <dsp:sp modelId="{B572500D-7CA5-4C24-8218-6A412CAADB16}">
      <dsp:nvSpPr>
        <dsp:cNvPr id="0" name=""/>
        <dsp:cNvSpPr/>
      </dsp:nvSpPr>
      <dsp:spPr>
        <a:xfrm>
          <a:off x="6061" y="3684089"/>
          <a:ext cx="1811573" cy="10869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Defence</a:t>
          </a:r>
          <a:endParaRPr lang="en-US" sz="1800" kern="1200" dirty="0"/>
        </a:p>
      </dsp:txBody>
      <dsp:txXfrm>
        <a:off x="37896" y="3715924"/>
        <a:ext cx="1747903" cy="1023273"/>
      </dsp:txXfrm>
    </dsp:sp>
    <dsp:sp modelId="{35F09EA8-25ED-49A6-96E1-1B03B93E12B2}">
      <dsp:nvSpPr>
        <dsp:cNvPr id="0" name=""/>
        <dsp:cNvSpPr/>
      </dsp:nvSpPr>
      <dsp:spPr>
        <a:xfrm>
          <a:off x="1977052" y="4002926"/>
          <a:ext cx="384053" cy="4492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977052" y="4092780"/>
        <a:ext cx="268837" cy="269562"/>
      </dsp:txXfrm>
    </dsp:sp>
    <dsp:sp modelId="{E46EB4D1-1838-4EE5-A230-33958521BF33}">
      <dsp:nvSpPr>
        <dsp:cNvPr id="0" name=""/>
        <dsp:cNvSpPr/>
      </dsp:nvSpPr>
      <dsp:spPr>
        <a:xfrm>
          <a:off x="2542263" y="3684089"/>
          <a:ext cx="1811573" cy="10869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Result Publication</a:t>
          </a:r>
          <a:endParaRPr lang="en-US" sz="1800" kern="1200" dirty="0"/>
        </a:p>
      </dsp:txBody>
      <dsp:txXfrm>
        <a:off x="2574098" y="3715924"/>
        <a:ext cx="1747903" cy="10232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AB2B1-2621-4920-BD03-F901571CD353}">
      <dsp:nvSpPr>
        <dsp:cNvPr id="0" name=""/>
        <dsp:cNvSpPr/>
      </dsp:nvSpPr>
      <dsp:spPr>
        <a:xfrm>
          <a:off x="6061" y="60943"/>
          <a:ext cx="1811573" cy="10869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Complete Course Credits</a:t>
          </a:r>
          <a:endParaRPr lang="en-US" sz="1800" kern="1200" dirty="0"/>
        </a:p>
      </dsp:txBody>
      <dsp:txXfrm>
        <a:off x="37896" y="92778"/>
        <a:ext cx="1747903" cy="1023273"/>
      </dsp:txXfrm>
    </dsp:sp>
    <dsp:sp modelId="{1AA5CBB8-108D-4424-9274-3A823E9B9044}">
      <dsp:nvSpPr>
        <dsp:cNvPr id="0" name=""/>
        <dsp:cNvSpPr/>
      </dsp:nvSpPr>
      <dsp:spPr>
        <a:xfrm>
          <a:off x="1977052" y="379780"/>
          <a:ext cx="384053" cy="4492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977052" y="469634"/>
        <a:ext cx="268837" cy="269562"/>
      </dsp:txXfrm>
    </dsp:sp>
    <dsp:sp modelId="{2763DAE6-ECB9-40D4-9285-E22AF6293FEE}">
      <dsp:nvSpPr>
        <dsp:cNvPr id="0" name=""/>
        <dsp:cNvSpPr/>
      </dsp:nvSpPr>
      <dsp:spPr>
        <a:xfrm>
          <a:off x="2542263" y="60943"/>
          <a:ext cx="1811573" cy="10869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Complete Thesis Credits</a:t>
          </a:r>
          <a:endParaRPr lang="en-US" sz="1800" kern="1200" dirty="0"/>
        </a:p>
      </dsp:txBody>
      <dsp:txXfrm>
        <a:off x="2574098" y="92778"/>
        <a:ext cx="1747903" cy="1023273"/>
      </dsp:txXfrm>
    </dsp:sp>
    <dsp:sp modelId="{3244DA0C-F46E-4462-8CD7-D42FB529FAE8}">
      <dsp:nvSpPr>
        <dsp:cNvPr id="0" name=""/>
        <dsp:cNvSpPr/>
      </dsp:nvSpPr>
      <dsp:spPr>
        <a:xfrm>
          <a:off x="4513255" y="379780"/>
          <a:ext cx="384053" cy="4492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513255" y="469634"/>
        <a:ext cx="268837" cy="269562"/>
      </dsp:txXfrm>
    </dsp:sp>
    <dsp:sp modelId="{B5EB4D47-9E6C-497C-A532-5BCECEEA22D0}">
      <dsp:nvSpPr>
        <dsp:cNvPr id="0" name=""/>
        <dsp:cNvSpPr/>
      </dsp:nvSpPr>
      <dsp:spPr>
        <a:xfrm>
          <a:off x="5078465" y="60943"/>
          <a:ext cx="1811573" cy="10869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Proposal Presentation</a:t>
          </a:r>
          <a:endParaRPr lang="en-US" sz="1800" kern="1200" dirty="0"/>
        </a:p>
      </dsp:txBody>
      <dsp:txXfrm>
        <a:off x="5110300" y="92778"/>
        <a:ext cx="1747903" cy="1023273"/>
      </dsp:txXfrm>
    </dsp:sp>
    <dsp:sp modelId="{8C272014-776F-4E64-8077-748F7E13F181}">
      <dsp:nvSpPr>
        <dsp:cNvPr id="0" name=""/>
        <dsp:cNvSpPr/>
      </dsp:nvSpPr>
      <dsp:spPr>
        <a:xfrm rot="5400000">
          <a:off x="5792225" y="1274697"/>
          <a:ext cx="384053" cy="4492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5849471" y="1307305"/>
        <a:ext cx="269562" cy="268837"/>
      </dsp:txXfrm>
    </dsp:sp>
    <dsp:sp modelId="{445AB44B-BFF9-469C-9695-B4CA3A3F71A7}">
      <dsp:nvSpPr>
        <dsp:cNvPr id="0" name=""/>
        <dsp:cNvSpPr/>
      </dsp:nvSpPr>
      <dsp:spPr>
        <a:xfrm>
          <a:off x="5078465" y="1872516"/>
          <a:ext cx="1811573" cy="10869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Proposal Passed</a:t>
          </a:r>
          <a:endParaRPr lang="en-US" sz="1800" kern="1200" dirty="0"/>
        </a:p>
      </dsp:txBody>
      <dsp:txXfrm>
        <a:off x="5110300" y="1904351"/>
        <a:ext cx="1747903" cy="1023273"/>
      </dsp:txXfrm>
    </dsp:sp>
    <dsp:sp modelId="{091722A6-4DFD-4655-9ECB-81FCF4FFA672}">
      <dsp:nvSpPr>
        <dsp:cNvPr id="0" name=""/>
        <dsp:cNvSpPr/>
      </dsp:nvSpPr>
      <dsp:spPr>
        <a:xfrm rot="10800000">
          <a:off x="4534993" y="2191353"/>
          <a:ext cx="384053" cy="4492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4650209" y="2281207"/>
        <a:ext cx="268837" cy="269562"/>
      </dsp:txXfrm>
    </dsp:sp>
    <dsp:sp modelId="{5CE04B16-50D5-4A48-A6D8-9B8779D50992}">
      <dsp:nvSpPr>
        <dsp:cNvPr id="0" name=""/>
        <dsp:cNvSpPr/>
      </dsp:nvSpPr>
      <dsp:spPr>
        <a:xfrm>
          <a:off x="2542263" y="1872516"/>
          <a:ext cx="1811573" cy="10869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BoE</a:t>
          </a:r>
        </a:p>
        <a:p>
          <a:pPr lvl="0" algn="ctr" defTabSz="800100">
            <a:lnSpc>
              <a:spcPct val="90000"/>
            </a:lnSpc>
            <a:spcBef>
              <a:spcPct val="0"/>
            </a:spcBef>
            <a:spcAft>
              <a:spcPct val="35000"/>
            </a:spcAft>
          </a:pPr>
          <a:r>
            <a:rPr lang="en-US" sz="1800" kern="1200" dirty="0" smtClean="0"/>
            <a:t>(</a:t>
          </a:r>
          <a:r>
            <a:rPr lang="en-US" sz="1800" kern="1200" dirty="0" err="1" smtClean="0"/>
            <a:t>Sv</a:t>
          </a:r>
          <a:r>
            <a:rPr lang="en-US" sz="1800" kern="1200" dirty="0" smtClean="0"/>
            <a:t>, 2 </a:t>
          </a:r>
          <a:r>
            <a:rPr lang="en-US" sz="1800" kern="1200" dirty="0" err="1" smtClean="0"/>
            <a:t>Int</a:t>
          </a:r>
          <a:r>
            <a:rPr lang="en-US" sz="1800" kern="1200" dirty="0" smtClean="0"/>
            <a:t> or (1 </a:t>
          </a:r>
          <a:r>
            <a:rPr lang="en-US" sz="1800" kern="1200" dirty="0" err="1" smtClean="0"/>
            <a:t>Int</a:t>
          </a:r>
          <a:r>
            <a:rPr lang="en-US" sz="1800" kern="1200" dirty="0" smtClean="0"/>
            <a:t> + 1 Ext)) </a:t>
          </a:r>
          <a:endParaRPr lang="en-US" sz="1800" kern="1200" dirty="0"/>
        </a:p>
      </dsp:txBody>
      <dsp:txXfrm>
        <a:off x="2574098" y="1904351"/>
        <a:ext cx="1747903" cy="1023273"/>
      </dsp:txXfrm>
    </dsp:sp>
    <dsp:sp modelId="{ED7C9017-DD70-4C92-92E5-F022C960438A}">
      <dsp:nvSpPr>
        <dsp:cNvPr id="0" name=""/>
        <dsp:cNvSpPr/>
      </dsp:nvSpPr>
      <dsp:spPr>
        <a:xfrm rot="10800000">
          <a:off x="1998791" y="2191353"/>
          <a:ext cx="384053" cy="4492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114007" y="2281207"/>
        <a:ext cx="268837" cy="269562"/>
      </dsp:txXfrm>
    </dsp:sp>
    <dsp:sp modelId="{B572500D-7CA5-4C24-8218-6A412CAADB16}">
      <dsp:nvSpPr>
        <dsp:cNvPr id="0" name=""/>
        <dsp:cNvSpPr/>
      </dsp:nvSpPr>
      <dsp:spPr>
        <a:xfrm>
          <a:off x="6061" y="1872516"/>
          <a:ext cx="1811573" cy="10869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Defence</a:t>
          </a:r>
          <a:endParaRPr lang="en-US" sz="1800" kern="1200" dirty="0"/>
        </a:p>
      </dsp:txBody>
      <dsp:txXfrm>
        <a:off x="37896" y="1904351"/>
        <a:ext cx="1747903" cy="1023273"/>
      </dsp:txXfrm>
    </dsp:sp>
    <dsp:sp modelId="{35F09EA8-25ED-49A6-96E1-1B03B93E12B2}">
      <dsp:nvSpPr>
        <dsp:cNvPr id="0" name=""/>
        <dsp:cNvSpPr/>
      </dsp:nvSpPr>
      <dsp:spPr>
        <a:xfrm rot="5400000">
          <a:off x="719820" y="3086270"/>
          <a:ext cx="384053" cy="4492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777066" y="3118878"/>
        <a:ext cx="269562" cy="268837"/>
      </dsp:txXfrm>
    </dsp:sp>
    <dsp:sp modelId="{E46EB4D1-1838-4EE5-A230-33958521BF33}">
      <dsp:nvSpPr>
        <dsp:cNvPr id="0" name=""/>
        <dsp:cNvSpPr/>
      </dsp:nvSpPr>
      <dsp:spPr>
        <a:xfrm>
          <a:off x="6061" y="3684089"/>
          <a:ext cx="1811573" cy="10869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Result Publication</a:t>
          </a:r>
          <a:endParaRPr lang="en-US" sz="1800" kern="1200" dirty="0"/>
        </a:p>
      </dsp:txBody>
      <dsp:txXfrm>
        <a:off x="37896" y="3715924"/>
        <a:ext cx="1747903" cy="10232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AB2B1-2621-4920-BD03-F901571CD353}">
      <dsp:nvSpPr>
        <dsp:cNvPr id="0" name=""/>
        <dsp:cNvSpPr/>
      </dsp:nvSpPr>
      <dsp:spPr>
        <a:xfrm>
          <a:off x="3623" y="742221"/>
          <a:ext cx="1584116" cy="9504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Complete Course Credits (CCC)</a:t>
          </a:r>
          <a:endParaRPr lang="en-US" sz="1600" kern="1200" dirty="0"/>
        </a:p>
      </dsp:txBody>
      <dsp:txXfrm>
        <a:off x="31461" y="770059"/>
        <a:ext cx="1528440" cy="894793"/>
      </dsp:txXfrm>
    </dsp:sp>
    <dsp:sp modelId="{1AA5CBB8-108D-4424-9274-3A823E9B9044}">
      <dsp:nvSpPr>
        <dsp:cNvPr id="0" name=""/>
        <dsp:cNvSpPr/>
      </dsp:nvSpPr>
      <dsp:spPr>
        <a:xfrm>
          <a:off x="1727141" y="1021025"/>
          <a:ext cx="335832" cy="3928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727141" y="1099597"/>
        <a:ext cx="235082" cy="235716"/>
      </dsp:txXfrm>
    </dsp:sp>
    <dsp:sp modelId="{E37408C4-3D81-4505-9D31-F009C5F4CBA0}">
      <dsp:nvSpPr>
        <dsp:cNvPr id="0" name=""/>
        <dsp:cNvSpPr/>
      </dsp:nvSpPr>
      <dsp:spPr>
        <a:xfrm>
          <a:off x="2221386" y="742221"/>
          <a:ext cx="1584116" cy="9504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Supervisor (1 </a:t>
          </a:r>
          <a:r>
            <a:rPr lang="en-US" sz="1600" kern="1200" dirty="0" err="1" smtClean="0"/>
            <a:t>Sem</a:t>
          </a:r>
          <a:r>
            <a:rPr lang="en-US" sz="1600" kern="1200" dirty="0" smtClean="0"/>
            <a:t>) &amp; DC (3 </a:t>
          </a:r>
          <a:r>
            <a:rPr lang="en-US" sz="1600" kern="1200" dirty="0" err="1" smtClean="0"/>
            <a:t>Sem</a:t>
          </a:r>
          <a:r>
            <a:rPr lang="en-US" sz="1600" kern="1200" dirty="0" smtClean="0"/>
            <a:t>)</a:t>
          </a:r>
          <a:endParaRPr lang="en-US" sz="1600" kern="1200" dirty="0"/>
        </a:p>
      </dsp:txBody>
      <dsp:txXfrm>
        <a:off x="2249224" y="770059"/>
        <a:ext cx="1528440" cy="894793"/>
      </dsp:txXfrm>
    </dsp:sp>
    <dsp:sp modelId="{EAAC171D-F09A-4166-BD03-9D56ED6D19A4}">
      <dsp:nvSpPr>
        <dsp:cNvPr id="0" name=""/>
        <dsp:cNvSpPr/>
      </dsp:nvSpPr>
      <dsp:spPr>
        <a:xfrm>
          <a:off x="3944904" y="1021025"/>
          <a:ext cx="335832" cy="3928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944904" y="1099597"/>
        <a:ext cx="235082" cy="235716"/>
      </dsp:txXfrm>
    </dsp:sp>
    <dsp:sp modelId="{2763DAE6-ECB9-40D4-9285-E22AF6293FEE}">
      <dsp:nvSpPr>
        <dsp:cNvPr id="0" name=""/>
        <dsp:cNvSpPr/>
      </dsp:nvSpPr>
      <dsp:spPr>
        <a:xfrm>
          <a:off x="4439149" y="742221"/>
          <a:ext cx="1584116" cy="9504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Complete Thesis Credits</a:t>
          </a:r>
          <a:endParaRPr lang="en-US" sz="1600" kern="1200" dirty="0"/>
        </a:p>
      </dsp:txBody>
      <dsp:txXfrm>
        <a:off x="4466987" y="770059"/>
        <a:ext cx="1528440" cy="894793"/>
      </dsp:txXfrm>
    </dsp:sp>
    <dsp:sp modelId="{3244DA0C-F46E-4462-8CD7-D42FB529FAE8}">
      <dsp:nvSpPr>
        <dsp:cNvPr id="0" name=""/>
        <dsp:cNvSpPr/>
      </dsp:nvSpPr>
      <dsp:spPr>
        <a:xfrm>
          <a:off x="6162668" y="1021025"/>
          <a:ext cx="335832" cy="3928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6162668" y="1099597"/>
        <a:ext cx="235082" cy="235716"/>
      </dsp:txXfrm>
    </dsp:sp>
    <dsp:sp modelId="{B5EB4D47-9E6C-497C-A532-5BCECEEA22D0}">
      <dsp:nvSpPr>
        <dsp:cNvPr id="0" name=""/>
        <dsp:cNvSpPr/>
      </dsp:nvSpPr>
      <dsp:spPr>
        <a:xfrm>
          <a:off x="6656912" y="742221"/>
          <a:ext cx="1584116" cy="9504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Progress Presentations (Recurring)</a:t>
          </a:r>
          <a:endParaRPr lang="en-US" sz="1600" kern="1200" dirty="0"/>
        </a:p>
      </dsp:txBody>
      <dsp:txXfrm>
        <a:off x="6684750" y="770059"/>
        <a:ext cx="1528440" cy="894793"/>
      </dsp:txXfrm>
    </dsp:sp>
    <dsp:sp modelId="{8C272014-776F-4E64-8077-748F7E13F181}">
      <dsp:nvSpPr>
        <dsp:cNvPr id="0" name=""/>
        <dsp:cNvSpPr/>
      </dsp:nvSpPr>
      <dsp:spPr>
        <a:xfrm rot="5400000">
          <a:off x="7281054" y="1803579"/>
          <a:ext cx="335832" cy="3928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7331112" y="1832093"/>
        <a:ext cx="235716" cy="235082"/>
      </dsp:txXfrm>
    </dsp:sp>
    <dsp:sp modelId="{A83C5E93-73A6-40DC-8FAB-CD9A7A1E66E6}">
      <dsp:nvSpPr>
        <dsp:cNvPr id="0" name=""/>
        <dsp:cNvSpPr/>
      </dsp:nvSpPr>
      <dsp:spPr>
        <a:xfrm>
          <a:off x="6656912" y="2326337"/>
          <a:ext cx="1584116" cy="9504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Comprehensive Exam</a:t>
          </a:r>
          <a:endParaRPr lang="en-US" sz="1600" kern="1200" dirty="0"/>
        </a:p>
      </dsp:txBody>
      <dsp:txXfrm>
        <a:off x="6684750" y="2354175"/>
        <a:ext cx="1528440" cy="894793"/>
      </dsp:txXfrm>
    </dsp:sp>
    <dsp:sp modelId="{D21666D3-B8A0-4C95-B61C-B6E2CA3BA159}">
      <dsp:nvSpPr>
        <dsp:cNvPr id="0" name=""/>
        <dsp:cNvSpPr/>
      </dsp:nvSpPr>
      <dsp:spPr>
        <a:xfrm rot="10800000">
          <a:off x="6181677" y="2605142"/>
          <a:ext cx="335832" cy="3928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6282427" y="2683714"/>
        <a:ext cx="235082" cy="235716"/>
      </dsp:txXfrm>
    </dsp:sp>
    <dsp:sp modelId="{4FF8373B-5021-45E7-873A-E6DBADE8752B}">
      <dsp:nvSpPr>
        <dsp:cNvPr id="0" name=""/>
        <dsp:cNvSpPr/>
      </dsp:nvSpPr>
      <dsp:spPr>
        <a:xfrm>
          <a:off x="4439149" y="2326337"/>
          <a:ext cx="1584116" cy="9504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Proposal Presentation</a:t>
          </a:r>
          <a:endParaRPr lang="en-US" sz="1600" kern="1200" dirty="0"/>
        </a:p>
      </dsp:txBody>
      <dsp:txXfrm>
        <a:off x="4466987" y="2354175"/>
        <a:ext cx="1528440" cy="894793"/>
      </dsp:txXfrm>
    </dsp:sp>
    <dsp:sp modelId="{E8F2DCD7-8A49-4C98-9417-2252568FED14}">
      <dsp:nvSpPr>
        <dsp:cNvPr id="0" name=""/>
        <dsp:cNvSpPr/>
      </dsp:nvSpPr>
      <dsp:spPr>
        <a:xfrm rot="10800000">
          <a:off x="3963914" y="2605142"/>
          <a:ext cx="335832" cy="3928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4064664" y="2683714"/>
        <a:ext cx="235082" cy="235716"/>
      </dsp:txXfrm>
    </dsp:sp>
    <dsp:sp modelId="{445AB44B-BFF9-469C-9695-B4CA3A3F71A7}">
      <dsp:nvSpPr>
        <dsp:cNvPr id="0" name=""/>
        <dsp:cNvSpPr/>
      </dsp:nvSpPr>
      <dsp:spPr>
        <a:xfrm>
          <a:off x="2221386" y="2326337"/>
          <a:ext cx="1584116" cy="9504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Proposal Passed by CASR</a:t>
          </a:r>
          <a:endParaRPr lang="en-US" sz="1600" kern="1200" dirty="0"/>
        </a:p>
      </dsp:txBody>
      <dsp:txXfrm>
        <a:off x="2249224" y="2354175"/>
        <a:ext cx="1528440" cy="894793"/>
      </dsp:txXfrm>
    </dsp:sp>
    <dsp:sp modelId="{091722A6-4DFD-4655-9ECB-81FCF4FFA672}">
      <dsp:nvSpPr>
        <dsp:cNvPr id="0" name=""/>
        <dsp:cNvSpPr/>
      </dsp:nvSpPr>
      <dsp:spPr>
        <a:xfrm rot="10800000">
          <a:off x="1746151" y="2605142"/>
          <a:ext cx="335832" cy="3928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1846901" y="2683714"/>
        <a:ext cx="235082" cy="235716"/>
      </dsp:txXfrm>
    </dsp:sp>
    <dsp:sp modelId="{5CE04B16-50D5-4A48-A6D8-9B8779D50992}">
      <dsp:nvSpPr>
        <dsp:cNvPr id="0" name=""/>
        <dsp:cNvSpPr/>
      </dsp:nvSpPr>
      <dsp:spPr>
        <a:xfrm>
          <a:off x="3623" y="2326337"/>
          <a:ext cx="1584116" cy="9504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BoE</a:t>
          </a:r>
        </a:p>
        <a:p>
          <a:pPr lvl="0" algn="ctr" defTabSz="711200">
            <a:lnSpc>
              <a:spcPct val="90000"/>
            </a:lnSpc>
            <a:spcBef>
              <a:spcPct val="0"/>
            </a:spcBef>
            <a:spcAft>
              <a:spcPct val="35000"/>
            </a:spcAft>
          </a:pPr>
          <a:r>
            <a:rPr lang="en-US" sz="1600" kern="1200" dirty="0" smtClean="0"/>
            <a:t>(Doc. Comm. + &gt;= 1 Ext.)</a:t>
          </a:r>
          <a:endParaRPr lang="en-US" sz="1600" kern="1200" dirty="0"/>
        </a:p>
      </dsp:txBody>
      <dsp:txXfrm>
        <a:off x="31461" y="2354175"/>
        <a:ext cx="1528440" cy="894793"/>
      </dsp:txXfrm>
    </dsp:sp>
    <dsp:sp modelId="{ED7C9017-DD70-4C92-92E5-F022C960438A}">
      <dsp:nvSpPr>
        <dsp:cNvPr id="0" name=""/>
        <dsp:cNvSpPr/>
      </dsp:nvSpPr>
      <dsp:spPr>
        <a:xfrm rot="5400000">
          <a:off x="627765" y="3387695"/>
          <a:ext cx="335832" cy="3928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677823" y="3416209"/>
        <a:ext cx="235716" cy="235082"/>
      </dsp:txXfrm>
    </dsp:sp>
    <dsp:sp modelId="{B572500D-7CA5-4C24-8218-6A412CAADB16}">
      <dsp:nvSpPr>
        <dsp:cNvPr id="0" name=""/>
        <dsp:cNvSpPr/>
      </dsp:nvSpPr>
      <dsp:spPr>
        <a:xfrm>
          <a:off x="3623" y="3910454"/>
          <a:ext cx="1584116" cy="9504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Defence</a:t>
          </a:r>
          <a:endParaRPr lang="en-US" sz="1600" kern="1200" dirty="0"/>
        </a:p>
      </dsp:txBody>
      <dsp:txXfrm>
        <a:off x="31461" y="3938292"/>
        <a:ext cx="1528440" cy="894793"/>
      </dsp:txXfrm>
    </dsp:sp>
    <dsp:sp modelId="{35F09EA8-25ED-49A6-96E1-1B03B93E12B2}">
      <dsp:nvSpPr>
        <dsp:cNvPr id="0" name=""/>
        <dsp:cNvSpPr/>
      </dsp:nvSpPr>
      <dsp:spPr>
        <a:xfrm>
          <a:off x="1727141" y="4189258"/>
          <a:ext cx="335832" cy="3928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727141" y="4267830"/>
        <a:ext cx="235082" cy="235716"/>
      </dsp:txXfrm>
    </dsp:sp>
    <dsp:sp modelId="{E46EB4D1-1838-4EE5-A230-33958521BF33}">
      <dsp:nvSpPr>
        <dsp:cNvPr id="0" name=""/>
        <dsp:cNvSpPr/>
      </dsp:nvSpPr>
      <dsp:spPr>
        <a:xfrm>
          <a:off x="2221386" y="3910454"/>
          <a:ext cx="1584116" cy="9504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Result Publication</a:t>
          </a:r>
          <a:endParaRPr lang="en-US" sz="1600" kern="1200" dirty="0"/>
        </a:p>
      </dsp:txBody>
      <dsp:txXfrm>
        <a:off x="2249224" y="3938292"/>
        <a:ext cx="1528440" cy="8947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B8CF1-622A-4DB3-853C-F207F3296B35}">
      <dsp:nvSpPr>
        <dsp:cNvPr id="0" name=""/>
        <dsp:cNvSpPr/>
      </dsp:nvSpPr>
      <dsp:spPr>
        <a:xfrm>
          <a:off x="5150" y="1314571"/>
          <a:ext cx="2224432" cy="166049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Saturday afternoons</a:t>
          </a:r>
          <a:endParaRPr lang="en-US" sz="2400" kern="1200" dirty="0"/>
        </a:p>
      </dsp:txBody>
      <dsp:txXfrm>
        <a:off x="44057" y="1353478"/>
        <a:ext cx="2146618" cy="1621585"/>
      </dsp:txXfrm>
    </dsp:sp>
    <dsp:sp modelId="{2762E423-08E2-4C9C-9499-AE01B115FFC2}">
      <dsp:nvSpPr>
        <dsp:cNvPr id="0" name=""/>
        <dsp:cNvSpPr/>
      </dsp:nvSpPr>
      <dsp:spPr>
        <a:xfrm>
          <a:off x="5150" y="2975063"/>
          <a:ext cx="2224432" cy="71401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0" rIns="24130" bIns="0" numCol="1" spcCol="1270" anchor="ctr" anchorCtr="0">
          <a:noAutofit/>
        </a:bodyPr>
        <a:lstStyle/>
        <a:p>
          <a:pPr lvl="0" algn="l" defTabSz="844550">
            <a:lnSpc>
              <a:spcPct val="90000"/>
            </a:lnSpc>
            <a:spcBef>
              <a:spcPct val="0"/>
            </a:spcBef>
            <a:spcAft>
              <a:spcPct val="35000"/>
            </a:spcAft>
          </a:pPr>
          <a:r>
            <a:rPr lang="en-US" sz="1900" kern="1200" dirty="0" smtClean="0"/>
            <a:t>Departmental Seminars</a:t>
          </a:r>
          <a:endParaRPr lang="en-US" sz="1900" kern="1200" dirty="0"/>
        </a:p>
      </dsp:txBody>
      <dsp:txXfrm>
        <a:off x="5150" y="2975063"/>
        <a:ext cx="1566501" cy="714011"/>
      </dsp:txXfrm>
    </dsp:sp>
    <dsp:sp modelId="{F1AADEC2-088B-4958-8C0A-7580CD07FD52}">
      <dsp:nvSpPr>
        <dsp:cNvPr id="0" name=""/>
        <dsp:cNvSpPr/>
      </dsp:nvSpPr>
      <dsp:spPr>
        <a:xfrm>
          <a:off x="1634577" y="3088477"/>
          <a:ext cx="778551" cy="778551"/>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DB3C60-03AD-4E00-9037-BA359098713C}">
      <dsp:nvSpPr>
        <dsp:cNvPr id="0" name=""/>
        <dsp:cNvSpPr/>
      </dsp:nvSpPr>
      <dsp:spPr>
        <a:xfrm>
          <a:off x="2606010" y="1314571"/>
          <a:ext cx="2224432" cy="166049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1 presentation</a:t>
          </a:r>
          <a:endParaRPr lang="en-US" sz="2400" kern="1200" dirty="0"/>
        </a:p>
        <a:p>
          <a:pPr marL="228600" lvl="1" indent="-228600" algn="l" defTabSz="1066800">
            <a:lnSpc>
              <a:spcPct val="90000"/>
            </a:lnSpc>
            <a:spcBef>
              <a:spcPct val="0"/>
            </a:spcBef>
            <a:spcAft>
              <a:spcPct val="15000"/>
            </a:spcAft>
            <a:buChar char="••"/>
          </a:pPr>
          <a:r>
            <a:rPr lang="en-US" sz="2400" kern="1200" dirty="0" smtClean="0"/>
            <a:t>&gt;=2 attendances</a:t>
          </a:r>
          <a:endParaRPr lang="en-US" sz="2400" kern="1200" dirty="0"/>
        </a:p>
      </dsp:txBody>
      <dsp:txXfrm>
        <a:off x="2644917" y="1353478"/>
        <a:ext cx="2146618" cy="1621585"/>
      </dsp:txXfrm>
    </dsp:sp>
    <dsp:sp modelId="{0D754765-9111-415B-8AB1-D8B7C169361E}">
      <dsp:nvSpPr>
        <dsp:cNvPr id="0" name=""/>
        <dsp:cNvSpPr/>
      </dsp:nvSpPr>
      <dsp:spPr>
        <a:xfrm>
          <a:off x="2606010" y="2975063"/>
          <a:ext cx="2224432" cy="71401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0" rIns="24130" bIns="0" numCol="1" spcCol="1270" anchor="ctr" anchorCtr="0">
          <a:noAutofit/>
        </a:bodyPr>
        <a:lstStyle/>
        <a:p>
          <a:pPr lvl="0" algn="l" defTabSz="844550">
            <a:lnSpc>
              <a:spcPct val="90000"/>
            </a:lnSpc>
            <a:spcBef>
              <a:spcPct val="0"/>
            </a:spcBef>
            <a:spcAft>
              <a:spcPct val="35000"/>
            </a:spcAft>
          </a:pPr>
          <a:r>
            <a:rPr lang="en-US" sz="1900" kern="1200" dirty="0" smtClean="0"/>
            <a:t>Masters</a:t>
          </a:r>
          <a:endParaRPr lang="en-US" sz="1900" kern="1200" dirty="0"/>
        </a:p>
      </dsp:txBody>
      <dsp:txXfrm>
        <a:off x="2606010" y="2975063"/>
        <a:ext cx="1566501" cy="714011"/>
      </dsp:txXfrm>
    </dsp:sp>
    <dsp:sp modelId="{345C4F2E-EB6B-4B0F-B76A-D16199C7F26B}">
      <dsp:nvSpPr>
        <dsp:cNvPr id="0" name=""/>
        <dsp:cNvSpPr/>
      </dsp:nvSpPr>
      <dsp:spPr>
        <a:xfrm>
          <a:off x="4235438" y="3088477"/>
          <a:ext cx="778551" cy="778551"/>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7E4DD1-E157-4057-8535-0B294F8778C7}">
      <dsp:nvSpPr>
        <dsp:cNvPr id="0" name=""/>
        <dsp:cNvSpPr/>
      </dsp:nvSpPr>
      <dsp:spPr>
        <a:xfrm>
          <a:off x="5206870" y="1314571"/>
          <a:ext cx="2224432" cy="166049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2 presentations</a:t>
          </a:r>
          <a:endParaRPr lang="en-US" sz="2400" kern="1200" dirty="0"/>
        </a:p>
        <a:p>
          <a:pPr marL="228600" lvl="1" indent="-228600" algn="l" defTabSz="1066800">
            <a:lnSpc>
              <a:spcPct val="90000"/>
            </a:lnSpc>
            <a:spcBef>
              <a:spcPct val="0"/>
            </a:spcBef>
            <a:spcAft>
              <a:spcPct val="15000"/>
            </a:spcAft>
            <a:buChar char="••"/>
          </a:pPr>
          <a:r>
            <a:rPr lang="en-US" sz="2400" kern="1200" dirty="0" smtClean="0"/>
            <a:t>&gt;=3 attendances</a:t>
          </a:r>
          <a:endParaRPr lang="en-US" sz="2400" kern="1200" dirty="0"/>
        </a:p>
      </dsp:txBody>
      <dsp:txXfrm>
        <a:off x="5245777" y="1353478"/>
        <a:ext cx="2146618" cy="1621585"/>
      </dsp:txXfrm>
    </dsp:sp>
    <dsp:sp modelId="{7D4FC622-9FB4-4969-AA62-E8B9E754F128}">
      <dsp:nvSpPr>
        <dsp:cNvPr id="0" name=""/>
        <dsp:cNvSpPr/>
      </dsp:nvSpPr>
      <dsp:spPr>
        <a:xfrm>
          <a:off x="5206870" y="2975063"/>
          <a:ext cx="2224432" cy="71401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0" rIns="24130" bIns="0" numCol="1" spcCol="1270" anchor="ctr" anchorCtr="0">
          <a:noAutofit/>
        </a:bodyPr>
        <a:lstStyle/>
        <a:p>
          <a:pPr lvl="0" algn="l" defTabSz="844550">
            <a:lnSpc>
              <a:spcPct val="90000"/>
            </a:lnSpc>
            <a:spcBef>
              <a:spcPct val="0"/>
            </a:spcBef>
            <a:spcAft>
              <a:spcPct val="35000"/>
            </a:spcAft>
          </a:pPr>
          <a:r>
            <a:rPr lang="en-US" sz="1900" kern="1200" dirty="0" smtClean="0"/>
            <a:t>Ph.D.</a:t>
          </a:r>
          <a:endParaRPr lang="en-US" sz="1900" kern="1200" dirty="0"/>
        </a:p>
      </dsp:txBody>
      <dsp:txXfrm>
        <a:off x="5206870" y="2975063"/>
        <a:ext cx="1566501" cy="714011"/>
      </dsp:txXfrm>
    </dsp:sp>
    <dsp:sp modelId="{EFD9472B-2563-42D6-833E-327EAEE509B3}">
      <dsp:nvSpPr>
        <dsp:cNvPr id="0" name=""/>
        <dsp:cNvSpPr/>
      </dsp:nvSpPr>
      <dsp:spPr>
        <a:xfrm>
          <a:off x="6836298" y="3088477"/>
          <a:ext cx="778551" cy="778551"/>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62B29-9E8D-48A0-9876-885B141B55F7}">
      <dsp:nvSpPr>
        <dsp:cNvPr id="0" name=""/>
        <dsp:cNvSpPr/>
      </dsp:nvSpPr>
      <dsp:spPr>
        <a:xfrm rot="5400000">
          <a:off x="3984377" y="138000"/>
          <a:ext cx="2118320" cy="1842938"/>
        </a:xfrm>
        <a:prstGeom prst="hexagon">
          <a:avLst>
            <a:gd name="adj" fmla="val 2500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In- Course</a:t>
          </a:r>
          <a:endParaRPr lang="en-US" sz="1900" kern="1200" dirty="0"/>
        </a:p>
      </dsp:txBody>
      <dsp:txXfrm rot="-5400000">
        <a:off x="4409259" y="330414"/>
        <a:ext cx="1268556" cy="1458110"/>
      </dsp:txXfrm>
    </dsp:sp>
    <dsp:sp modelId="{79073D07-C44B-4DA7-86A2-F632BBB4132C}">
      <dsp:nvSpPr>
        <dsp:cNvPr id="0" name=""/>
        <dsp:cNvSpPr/>
      </dsp:nvSpPr>
      <dsp:spPr>
        <a:xfrm>
          <a:off x="6020931" y="423973"/>
          <a:ext cx="2364045" cy="1270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t>Tests</a:t>
          </a:r>
        </a:p>
        <a:p>
          <a:pPr lvl="0" algn="l" defTabSz="666750">
            <a:lnSpc>
              <a:spcPct val="90000"/>
            </a:lnSpc>
            <a:spcBef>
              <a:spcPct val="0"/>
            </a:spcBef>
            <a:spcAft>
              <a:spcPct val="35000"/>
            </a:spcAft>
          </a:pPr>
          <a:r>
            <a:rPr lang="en-US" sz="1500" kern="1200" dirty="0" smtClean="0"/>
            <a:t>Assignments</a:t>
          </a:r>
        </a:p>
        <a:p>
          <a:pPr lvl="0" algn="l" defTabSz="666750">
            <a:lnSpc>
              <a:spcPct val="90000"/>
            </a:lnSpc>
            <a:spcBef>
              <a:spcPct val="0"/>
            </a:spcBef>
            <a:spcAft>
              <a:spcPct val="35000"/>
            </a:spcAft>
          </a:pPr>
          <a:r>
            <a:rPr lang="en-US" sz="1500" kern="1200" dirty="0" smtClean="0"/>
            <a:t>Mid-Terms</a:t>
          </a:r>
        </a:p>
        <a:p>
          <a:pPr lvl="0" algn="l" defTabSz="666750">
            <a:lnSpc>
              <a:spcPct val="90000"/>
            </a:lnSpc>
            <a:spcBef>
              <a:spcPct val="0"/>
            </a:spcBef>
            <a:spcAft>
              <a:spcPct val="35000"/>
            </a:spcAft>
          </a:pPr>
          <a:r>
            <a:rPr lang="en-US" sz="1500" kern="1200" dirty="0" smtClean="0"/>
            <a:t>Projects</a:t>
          </a:r>
          <a:endParaRPr lang="en-US" sz="1500" kern="1200" dirty="0"/>
        </a:p>
      </dsp:txBody>
      <dsp:txXfrm>
        <a:off x="6020931" y="423973"/>
        <a:ext cx="2364045" cy="1270992"/>
      </dsp:txXfrm>
    </dsp:sp>
    <dsp:sp modelId="{F4D74C12-7B92-48B8-B7AD-2CCD4F39BF17}">
      <dsp:nvSpPr>
        <dsp:cNvPr id="0" name=""/>
        <dsp:cNvSpPr/>
      </dsp:nvSpPr>
      <dsp:spPr>
        <a:xfrm rot="5400000">
          <a:off x="1994004" y="138000"/>
          <a:ext cx="2118320" cy="1842938"/>
        </a:xfrm>
        <a:prstGeom prst="hexagon">
          <a:avLst>
            <a:gd name="adj" fmla="val 25000"/>
            <a:gd name="vf" fmla="val 115470"/>
          </a:avLst>
        </a:prstGeom>
        <a:solidFill>
          <a:schemeClr val="accent5">
            <a:hueOff val="1028567"/>
            <a:satOff val="2350"/>
            <a:lumOff val="-6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2418886" y="330414"/>
        <a:ext cx="1268556" cy="1458110"/>
      </dsp:txXfrm>
    </dsp:sp>
    <dsp:sp modelId="{FB92499B-B6AC-439F-B728-A4B3200B805F}">
      <dsp:nvSpPr>
        <dsp:cNvPr id="0" name=""/>
        <dsp:cNvSpPr/>
      </dsp:nvSpPr>
      <dsp:spPr>
        <a:xfrm rot="5400000">
          <a:off x="2985378" y="1936030"/>
          <a:ext cx="2118320" cy="1842938"/>
        </a:xfrm>
        <a:prstGeom prst="hexagon">
          <a:avLst>
            <a:gd name="adj" fmla="val 25000"/>
            <a:gd name="vf" fmla="val 115470"/>
          </a:avLst>
        </a:prstGeom>
        <a:solidFill>
          <a:schemeClr val="accent5">
            <a:hueOff val="2057134"/>
            <a:satOff val="4699"/>
            <a:lumOff val="-13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Sem. Finals</a:t>
          </a:r>
          <a:endParaRPr lang="en-US" sz="1900" kern="1200" dirty="0"/>
        </a:p>
      </dsp:txBody>
      <dsp:txXfrm rot="-5400000">
        <a:off x="3410260" y="2128444"/>
        <a:ext cx="1268556" cy="1458110"/>
      </dsp:txXfrm>
    </dsp:sp>
    <dsp:sp modelId="{CB015987-D409-4ECA-8049-4D9CD5F8091E}">
      <dsp:nvSpPr>
        <dsp:cNvPr id="0" name=""/>
        <dsp:cNvSpPr/>
      </dsp:nvSpPr>
      <dsp:spPr>
        <a:xfrm>
          <a:off x="759023" y="2222003"/>
          <a:ext cx="2287785" cy="1270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r" defTabSz="666750">
            <a:lnSpc>
              <a:spcPct val="90000"/>
            </a:lnSpc>
            <a:spcBef>
              <a:spcPct val="0"/>
            </a:spcBef>
            <a:spcAft>
              <a:spcPct val="35000"/>
            </a:spcAft>
          </a:pPr>
          <a:r>
            <a:rPr lang="en-US" sz="1500" kern="1200" dirty="0" smtClean="0"/>
            <a:t>written examination and / or other tests</a:t>
          </a:r>
          <a:endParaRPr lang="en-US" sz="1500" kern="1200" dirty="0"/>
        </a:p>
      </dsp:txBody>
      <dsp:txXfrm>
        <a:off x="759023" y="2222003"/>
        <a:ext cx="2287785" cy="1270992"/>
      </dsp:txXfrm>
    </dsp:sp>
    <dsp:sp modelId="{338CD36D-9C31-4520-880D-812234029D46}">
      <dsp:nvSpPr>
        <dsp:cNvPr id="0" name=""/>
        <dsp:cNvSpPr/>
      </dsp:nvSpPr>
      <dsp:spPr>
        <a:xfrm rot="5400000">
          <a:off x="4975751" y="1936030"/>
          <a:ext cx="2118320" cy="1842938"/>
        </a:xfrm>
        <a:prstGeom prst="hexagon">
          <a:avLst>
            <a:gd name="adj" fmla="val 25000"/>
            <a:gd name="vf" fmla="val 115470"/>
          </a:avLst>
        </a:prstGeom>
        <a:solidFill>
          <a:schemeClr val="accent5">
            <a:hueOff val="3085702"/>
            <a:satOff val="7049"/>
            <a:lumOff val="-19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5400633" y="2128444"/>
        <a:ext cx="1268556" cy="1458110"/>
      </dsp:txXfrm>
    </dsp:sp>
    <dsp:sp modelId="{B9AD3244-9D16-4BE0-AC76-01837ABBFBBE}">
      <dsp:nvSpPr>
        <dsp:cNvPr id="0" name=""/>
        <dsp:cNvSpPr/>
      </dsp:nvSpPr>
      <dsp:spPr>
        <a:xfrm rot="5400000">
          <a:off x="3984377" y="3734060"/>
          <a:ext cx="2118320" cy="1842938"/>
        </a:xfrm>
        <a:prstGeom prst="hexagon">
          <a:avLst>
            <a:gd name="adj" fmla="val 25000"/>
            <a:gd name="vf" fmla="val 115470"/>
          </a:avLst>
        </a:prstGeom>
        <a:solidFill>
          <a:schemeClr val="accent5">
            <a:hueOff val="4114269"/>
            <a:satOff val="9398"/>
            <a:lumOff val="-26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Combined</a:t>
          </a:r>
        </a:p>
        <a:p>
          <a:pPr lvl="0" algn="ctr" defTabSz="844550">
            <a:lnSpc>
              <a:spcPct val="90000"/>
            </a:lnSpc>
            <a:spcBef>
              <a:spcPct val="0"/>
            </a:spcBef>
            <a:spcAft>
              <a:spcPct val="35000"/>
            </a:spcAft>
          </a:pPr>
          <a:r>
            <a:rPr lang="en-US" sz="1900" kern="1200" dirty="0" smtClean="0"/>
            <a:t>Evaluation</a:t>
          </a:r>
          <a:endParaRPr lang="en-US" sz="1900" kern="1200" dirty="0"/>
        </a:p>
      </dsp:txBody>
      <dsp:txXfrm rot="-5400000">
        <a:off x="4409259" y="3926474"/>
        <a:ext cx="1268556" cy="1458110"/>
      </dsp:txXfrm>
    </dsp:sp>
    <dsp:sp modelId="{897246C2-0F52-4817-AC00-3047204A5735}">
      <dsp:nvSpPr>
        <dsp:cNvPr id="0" name=""/>
        <dsp:cNvSpPr/>
      </dsp:nvSpPr>
      <dsp:spPr>
        <a:xfrm>
          <a:off x="6020931" y="4020034"/>
          <a:ext cx="2364045" cy="1270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t>In-Course</a:t>
          </a:r>
        </a:p>
        <a:p>
          <a:pPr lvl="0" algn="l" defTabSz="666750">
            <a:lnSpc>
              <a:spcPct val="90000"/>
            </a:lnSpc>
            <a:spcBef>
              <a:spcPct val="0"/>
            </a:spcBef>
            <a:spcAft>
              <a:spcPct val="35000"/>
            </a:spcAft>
          </a:pPr>
          <a:r>
            <a:rPr lang="en-US" sz="1500" kern="1200" dirty="0" smtClean="0"/>
            <a:t>Sem. Finals</a:t>
          </a:r>
          <a:endParaRPr lang="en-US" sz="1500" kern="1200" dirty="0"/>
        </a:p>
      </dsp:txBody>
      <dsp:txXfrm>
        <a:off x="6020931" y="4020034"/>
        <a:ext cx="2364045" cy="1270992"/>
      </dsp:txXfrm>
    </dsp:sp>
    <dsp:sp modelId="{71AC2E63-6CBA-457D-9DED-7844AFC3EBAF}">
      <dsp:nvSpPr>
        <dsp:cNvPr id="0" name=""/>
        <dsp:cNvSpPr/>
      </dsp:nvSpPr>
      <dsp:spPr>
        <a:xfrm rot="5400000">
          <a:off x="1994004" y="3734060"/>
          <a:ext cx="2118320" cy="1842938"/>
        </a:xfrm>
        <a:prstGeom prst="hexagon">
          <a:avLst>
            <a:gd name="adj" fmla="val 25000"/>
            <a:gd name="vf" fmla="val 115470"/>
          </a:avLst>
        </a:prstGeom>
        <a:solidFill>
          <a:schemeClr val="accent5">
            <a:hueOff val="5142836"/>
            <a:satOff val="11748"/>
            <a:lumOff val="-3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2418886" y="3926474"/>
        <a:ext cx="1268556" cy="1458110"/>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List2#3">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AutoShape 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en-US"/>
          </a:p>
        </p:txBody>
      </p:sp>
      <p:sp>
        <p:nvSpPr>
          <p:cNvPr id="4098" name="Text Box 2"/>
          <p:cNvSpPr txBox="1">
            <a:spLocks noChangeArrowheads="1"/>
          </p:cNvSpPr>
          <p:nvPr/>
        </p:nvSpPr>
        <p:spPr bwMode="auto">
          <a:xfrm>
            <a:off x="0" y="0"/>
            <a:ext cx="2971800" cy="460375"/>
          </a:xfrm>
          <a:prstGeom prst="rect">
            <a:avLst/>
          </a:prstGeom>
          <a:noFill/>
          <a:ln w="9525">
            <a:noFill/>
            <a:round/>
            <a:headEnd/>
            <a:tailEnd/>
          </a:ln>
          <a:effectLst/>
        </p:spPr>
        <p:txBody>
          <a:bodyPr wrap="none" anchor="ctr"/>
          <a:lstStyle/>
          <a:p>
            <a:pPr>
              <a:defRPr/>
            </a:pPr>
            <a:endParaRPr lang="en-US"/>
          </a:p>
        </p:txBody>
      </p:sp>
      <p:sp>
        <p:nvSpPr>
          <p:cNvPr id="4099" name="Rectangle 3"/>
          <p:cNvSpPr>
            <a:spLocks noGrp="1" noChangeArrowheads="1"/>
          </p:cNvSpPr>
          <p:nvPr>
            <p:ph type="dt"/>
          </p:nvPr>
        </p:nvSpPr>
        <p:spPr bwMode="auto">
          <a:xfrm>
            <a:off x="3884613" y="0"/>
            <a:ext cx="2970212"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tabLst>
                <a:tab pos="723900" algn="l"/>
                <a:tab pos="1447800" algn="l"/>
                <a:tab pos="2171700" algn="l"/>
                <a:tab pos="2895600" algn="l"/>
              </a:tabLst>
              <a:defRPr sz="1200">
                <a:solidFill>
                  <a:srgbClr val="000000"/>
                </a:solidFill>
                <a:latin typeface="Times New Roman" pitchFamily="16" charset="0"/>
                <a:ea typeface="DejaVu Sans" charset="0"/>
                <a:cs typeface="DejaVu Sans" charset="0"/>
              </a:defRPr>
            </a:lvl1pPr>
          </a:lstStyle>
          <a:p>
            <a:pPr>
              <a:defRPr/>
            </a:pPr>
            <a:endParaRPr lang="en-US"/>
          </a:p>
        </p:txBody>
      </p:sp>
      <p:sp>
        <p:nvSpPr>
          <p:cNvPr id="67589" name="Rectangle 4"/>
          <p:cNvSpPr>
            <a:spLocks noGrp="1" noRot="1" noChangeAspect="1" noChangeArrowheads="1"/>
          </p:cNvSpPr>
          <p:nvPr>
            <p:ph type="sldImg"/>
          </p:nvPr>
        </p:nvSpPr>
        <p:spPr bwMode="auto">
          <a:xfrm>
            <a:off x="1143000" y="685800"/>
            <a:ext cx="4570413" cy="3427413"/>
          </a:xfrm>
          <a:prstGeom prst="rect">
            <a:avLst/>
          </a:prstGeom>
          <a:noFill/>
          <a:ln w="9360">
            <a:solidFill>
              <a:srgbClr val="000000"/>
            </a:solidFill>
            <a:miter lim="800000"/>
            <a:headEnd/>
            <a:tailEnd/>
          </a:ln>
        </p:spPr>
      </p:sp>
      <p:sp>
        <p:nvSpPr>
          <p:cNvPr id="4101" name="Rectangle 5"/>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smtClean="0"/>
          </a:p>
        </p:txBody>
      </p:sp>
      <p:sp>
        <p:nvSpPr>
          <p:cNvPr id="4102" name="Text Box 6"/>
          <p:cNvSpPr txBox="1">
            <a:spLocks noChangeArrowheads="1"/>
          </p:cNvSpPr>
          <p:nvPr/>
        </p:nvSpPr>
        <p:spPr bwMode="auto">
          <a:xfrm>
            <a:off x="0" y="8683625"/>
            <a:ext cx="2971800" cy="460375"/>
          </a:xfrm>
          <a:prstGeom prst="rect">
            <a:avLst/>
          </a:prstGeom>
          <a:noFill/>
          <a:ln w="9525">
            <a:noFill/>
            <a:round/>
            <a:headEnd/>
            <a:tailEnd/>
          </a:ln>
          <a:effectLst/>
        </p:spPr>
        <p:txBody>
          <a:bodyPr wrap="none" anchor="ctr"/>
          <a:lstStyle/>
          <a:p>
            <a:pPr>
              <a:defRPr/>
            </a:pPr>
            <a:endParaRPr lang="en-US"/>
          </a:p>
        </p:txBody>
      </p:sp>
      <p:sp>
        <p:nvSpPr>
          <p:cNvPr id="4103" name="Rectangle 7"/>
          <p:cNvSpPr>
            <a:spLocks noGrp="1" noChangeArrowheads="1"/>
          </p:cNvSpPr>
          <p:nvPr>
            <p:ph type="sldNum"/>
          </p:nvPr>
        </p:nvSpPr>
        <p:spPr bwMode="auto">
          <a:xfrm>
            <a:off x="3884613" y="8685213"/>
            <a:ext cx="2970212"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a:tabLst>
                <a:tab pos="723900" algn="l"/>
                <a:tab pos="1447800" algn="l"/>
                <a:tab pos="2171700" algn="l"/>
                <a:tab pos="2895600" algn="l"/>
              </a:tabLst>
              <a:defRPr sz="1200">
                <a:solidFill>
                  <a:srgbClr val="000000"/>
                </a:solidFill>
                <a:latin typeface="Times New Roman" pitchFamily="16" charset="0"/>
                <a:ea typeface="DejaVu Sans" charset="0"/>
                <a:cs typeface="DejaVu Sans" charset="0"/>
              </a:defRPr>
            </a:lvl1pPr>
          </a:lstStyle>
          <a:p>
            <a:pPr>
              <a:defRPr/>
            </a:pPr>
            <a:fld id="{C92A9245-CB88-4442-9EBE-A49A2E91C212}" type="slidenum">
              <a:rPr lang="en-US"/>
              <a:pPr>
                <a:defRPr/>
              </a:pPr>
              <a:t>‹#›</a:t>
            </a:fld>
            <a:endParaRPr lang="en-US"/>
          </a:p>
        </p:txBody>
      </p:sp>
    </p:spTree>
    <p:extLst>
      <p:ext uri="{BB962C8B-B14F-4D97-AF65-F5344CB8AC3E}">
        <p14:creationId xmlns:p14="http://schemas.microsoft.com/office/powerpoint/2010/main" xmlns="" val="339096304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p>
            <a:fld id="{42D9940A-412C-4416-98A4-7EBE1B6C4FAB}" type="slidenum">
              <a:rPr lang="en-US" smtClean="0"/>
              <a:pPr/>
              <a:t>1</a:t>
            </a:fld>
            <a:endParaRPr lang="en-US" smtClean="0"/>
          </a:p>
        </p:txBody>
      </p:sp>
      <p:sp>
        <p:nvSpPr>
          <p:cNvPr id="68611" name="Text Box 1"/>
          <p:cNvSpPr txBox="1">
            <a:spLocks noChangeArrowheads="1"/>
          </p:cNvSpPr>
          <p:nvPr/>
        </p:nvSpPr>
        <p:spPr bwMode="auto">
          <a:xfrm>
            <a:off x="3884613" y="8685213"/>
            <a:ext cx="2970212" cy="455612"/>
          </a:xfrm>
          <a:prstGeom prst="rect">
            <a:avLst/>
          </a:prstGeom>
          <a:noFill/>
          <a:ln w="9525">
            <a:noFill/>
            <a:round/>
            <a:headEnd/>
            <a:tailEnd/>
          </a:ln>
        </p:spPr>
        <p:txBody>
          <a:bodyPr lIns="90000" tIns="46800" rIns="90000" bIns="46800" anchor="b"/>
          <a:lstStyle/>
          <a:p>
            <a:pPr algn="r" eaLnBrk="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01C8BC8-30E7-416B-94CA-84AB4468A98C}" type="slidenum">
              <a:rPr lang="en-US" sz="1200">
                <a:solidFill>
                  <a:srgbClr val="000000"/>
                </a:solidFill>
                <a:latin typeface="Times New Roman" pitchFamily="16" charset="0"/>
                <a:ea typeface="DejaVu Sans" charset="0"/>
                <a:cs typeface="DejaVu Sans" charset="0"/>
              </a:rPr>
              <a:pPr algn="r" eaLnBrk="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en-US" sz="1200">
              <a:solidFill>
                <a:srgbClr val="000000"/>
              </a:solidFill>
              <a:latin typeface="Times New Roman" pitchFamily="16" charset="0"/>
              <a:ea typeface="DejaVu Sans" charset="0"/>
              <a:cs typeface="DejaVu Sans" charset="0"/>
            </a:endParaRPr>
          </a:p>
        </p:txBody>
      </p:sp>
      <p:sp>
        <p:nvSpPr>
          <p:cNvPr id="68612"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ea typeface="DejaVu Sans" charset="0"/>
              <a:cs typeface="DejaVu Sans" charset="0"/>
            </a:endParaRPr>
          </a:p>
        </p:txBody>
      </p:sp>
      <p:sp>
        <p:nvSpPr>
          <p:cNvPr id="68613" name="Rectangle 3"/>
          <p:cNvSpPr>
            <a:spLocks noGrp="1" noChangeArrowheads="1"/>
          </p:cNvSpPr>
          <p:nvPr>
            <p:ph type="body"/>
          </p:nvPr>
        </p:nvSpPr>
        <p:spPr>
          <a:xfrm>
            <a:off x="685800" y="4343400"/>
            <a:ext cx="5486400" cy="4114800"/>
          </a:xfrm>
          <a:noFill/>
          <a:ln/>
        </p:spPr>
        <p:txBody>
          <a:bodyPr wrap="none" anchor="ctr"/>
          <a:lstStyle/>
          <a:p>
            <a:endParaRPr lang="en-US" smtClean="0"/>
          </a:p>
        </p:txBody>
      </p:sp>
    </p:spTree>
    <p:extLst>
      <p:ext uri="{BB962C8B-B14F-4D97-AF65-F5344CB8AC3E}">
        <p14:creationId xmlns:p14="http://schemas.microsoft.com/office/powerpoint/2010/main" xmlns="" val="379263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C92A9245-CB88-4442-9EBE-A49A2E91C212}" type="slidenum">
              <a:rPr lang="en-US" smtClean="0"/>
              <a:pPr>
                <a:defRPr/>
              </a:pPr>
              <a:t>2</a:t>
            </a:fld>
            <a:endParaRPr lang="en-US"/>
          </a:p>
        </p:txBody>
      </p:sp>
    </p:spTree>
    <p:extLst>
      <p:ext uri="{BB962C8B-B14F-4D97-AF65-F5344CB8AC3E}">
        <p14:creationId xmlns:p14="http://schemas.microsoft.com/office/powerpoint/2010/main" xmlns="" val="602624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C92A9245-CB88-4442-9EBE-A49A2E91C212}" type="slidenum">
              <a:rPr lang="en-US" smtClean="0"/>
              <a:pPr>
                <a:defRPr/>
              </a:pPr>
              <a:t>3</a:t>
            </a:fld>
            <a:endParaRPr lang="en-US"/>
          </a:p>
        </p:txBody>
      </p:sp>
    </p:spTree>
    <p:extLst>
      <p:ext uri="{BB962C8B-B14F-4D97-AF65-F5344CB8AC3E}">
        <p14:creationId xmlns:p14="http://schemas.microsoft.com/office/powerpoint/2010/main" xmlns="" val="4211994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C92A9245-CB88-4442-9EBE-A49A2E91C212}" type="slidenum">
              <a:rPr lang="en-US" smtClean="0"/>
              <a:pPr>
                <a:defRPr/>
              </a:pPr>
              <a:t>7</a:t>
            </a:fld>
            <a:endParaRPr lang="en-US"/>
          </a:p>
        </p:txBody>
      </p:sp>
    </p:spTree>
    <p:extLst>
      <p:ext uri="{BB962C8B-B14F-4D97-AF65-F5344CB8AC3E}">
        <p14:creationId xmlns:p14="http://schemas.microsoft.com/office/powerpoint/2010/main" xmlns="" val="1737222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C92A9245-CB88-4442-9EBE-A49A2E91C212}" type="slidenum">
              <a:rPr lang="en-US" smtClean="0"/>
              <a:pPr>
                <a:defRPr/>
              </a:pPr>
              <a:t>8</a:t>
            </a:fld>
            <a:endParaRPr lang="en-US"/>
          </a:p>
        </p:txBody>
      </p:sp>
    </p:spTree>
    <p:extLst>
      <p:ext uri="{BB962C8B-B14F-4D97-AF65-F5344CB8AC3E}">
        <p14:creationId xmlns:p14="http://schemas.microsoft.com/office/powerpoint/2010/main" xmlns="" val="4211994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C92A9245-CB88-4442-9EBE-A49A2E91C212}" type="slidenum">
              <a:rPr lang="en-US" smtClean="0"/>
              <a:pPr>
                <a:defRPr/>
              </a:pPr>
              <a:t>9</a:t>
            </a:fld>
            <a:endParaRPr lang="en-US"/>
          </a:p>
        </p:txBody>
      </p:sp>
    </p:spTree>
    <p:extLst>
      <p:ext uri="{BB962C8B-B14F-4D97-AF65-F5344CB8AC3E}">
        <p14:creationId xmlns:p14="http://schemas.microsoft.com/office/powerpoint/2010/main" xmlns="" val="4211994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7"/>
          <p:cNvSpPr>
            <a:spLocks noGrp="1" noChangeArrowheads="1"/>
          </p:cNvSpPr>
          <p:nvPr>
            <p:ph type="sldNum" sz="quarter"/>
          </p:nvPr>
        </p:nvSpPr>
        <p:spPr>
          <a:noFill/>
        </p:spPr>
        <p:txBody>
          <a:bodyPr/>
          <a:lstStyle/>
          <a:p>
            <a:fld id="{5328A11D-82CD-4ECB-AC6E-F38AFEA362D9}" type="slidenum">
              <a:rPr lang="en-US" smtClean="0"/>
              <a:pPr/>
              <a:t>28</a:t>
            </a:fld>
            <a:endParaRPr lang="en-US" smtClean="0"/>
          </a:p>
        </p:txBody>
      </p:sp>
      <p:sp>
        <p:nvSpPr>
          <p:cNvPr id="10854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08548" name="Rectangle 2"/>
          <p:cNvSpPr>
            <a:spLocks noGrp="1" noChangeArrowheads="1"/>
          </p:cNvSpPr>
          <p:nvPr>
            <p:ph type="body" idx="1"/>
          </p:nvPr>
        </p:nvSpPr>
        <p:spPr>
          <a:xfrm>
            <a:off x="685800" y="4343400"/>
            <a:ext cx="5486400" cy="4208463"/>
          </a:xfrm>
          <a:noFill/>
          <a:ln/>
        </p:spPr>
        <p:txBody>
          <a:bodyPr wrap="none" anchor="ctr"/>
          <a:lstStyle/>
          <a:p>
            <a:endParaRPr lang="en-US" smtClean="0"/>
          </a:p>
        </p:txBody>
      </p:sp>
    </p:spTree>
    <p:extLst>
      <p:ext uri="{BB962C8B-B14F-4D97-AF65-F5344CB8AC3E}">
        <p14:creationId xmlns:p14="http://schemas.microsoft.com/office/powerpoint/2010/main" xmlns="" val="501981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fld id="{02848292-B5F8-48BA-A4D7-DF54B345880C}" type="datetime1">
              <a:rPr lang="en-US"/>
              <a:pPr>
                <a:defRPr/>
              </a:pPr>
              <a:t>6/9/2026</a:t>
            </a:fld>
            <a:endParaRPr lang="en-US"/>
          </a:p>
        </p:txBody>
      </p:sp>
      <p:sp>
        <p:nvSpPr>
          <p:cNvPr id="5" name="Rectangle 5"/>
          <p:cNvSpPr>
            <a:spLocks noGrp="1" noChangeArrowheads="1"/>
          </p:cNvSpPr>
          <p:nvPr>
            <p:ph type="sldNum" idx="11"/>
          </p:nvPr>
        </p:nvSpPr>
        <p:spPr>
          <a:ln/>
        </p:spPr>
        <p:txBody>
          <a:bodyPr/>
          <a:lstStyle>
            <a:lvl1pPr>
              <a:defRPr/>
            </a:lvl1pPr>
          </a:lstStyle>
          <a:p>
            <a:pPr>
              <a:defRPr/>
            </a:pPr>
            <a:fld id="{C2027B40-EDD3-4FF8-8FF6-5BA4DDF6E9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fld id="{8EE3AEA1-DFB5-44EE-A0F2-6C190E0D974D}" type="datetime1">
              <a:rPr lang="en-US"/>
              <a:pPr>
                <a:defRPr/>
              </a:pPr>
              <a:t>6/9/2026</a:t>
            </a:fld>
            <a:endParaRPr lang="en-US"/>
          </a:p>
        </p:txBody>
      </p:sp>
      <p:sp>
        <p:nvSpPr>
          <p:cNvPr id="5" name="Rectangle 5"/>
          <p:cNvSpPr>
            <a:spLocks noGrp="1" noChangeArrowheads="1"/>
          </p:cNvSpPr>
          <p:nvPr>
            <p:ph type="sldNum" idx="11"/>
          </p:nvPr>
        </p:nvSpPr>
        <p:spPr>
          <a:ln/>
        </p:spPr>
        <p:txBody>
          <a:bodyPr/>
          <a:lstStyle>
            <a:lvl1pPr>
              <a:defRPr/>
            </a:lvl1pPr>
          </a:lstStyle>
          <a:p>
            <a:pPr>
              <a:defRPr/>
            </a:pPr>
            <a:fld id="{F21E9C18-D9EC-4DE9-8937-52501DC8145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3550" y="68263"/>
            <a:ext cx="2178050" cy="6026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638" y="68263"/>
            <a:ext cx="6386512" cy="6026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fld id="{3BD118A6-EE98-44DE-A3BE-0C8548E7E78C}" type="datetime1">
              <a:rPr lang="en-US"/>
              <a:pPr>
                <a:defRPr/>
              </a:pPr>
              <a:t>6/9/2026</a:t>
            </a:fld>
            <a:endParaRPr lang="en-US"/>
          </a:p>
        </p:txBody>
      </p:sp>
      <p:sp>
        <p:nvSpPr>
          <p:cNvPr id="5" name="Rectangle 5"/>
          <p:cNvSpPr>
            <a:spLocks noGrp="1" noChangeArrowheads="1"/>
          </p:cNvSpPr>
          <p:nvPr>
            <p:ph type="sldNum" idx="11"/>
          </p:nvPr>
        </p:nvSpPr>
        <p:spPr>
          <a:ln/>
        </p:spPr>
        <p:txBody>
          <a:bodyPr/>
          <a:lstStyle>
            <a:lvl1pPr>
              <a:defRPr/>
            </a:lvl1pPr>
          </a:lstStyle>
          <a:p>
            <a:pPr>
              <a:defRPr/>
            </a:pPr>
            <a:fld id="{C221A3F1-2B4A-4273-AF99-AD27B1F0902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fld id="{51E91108-594A-4972-929A-A6328D3C97ED}" type="datetime1">
              <a:rPr lang="en-US"/>
              <a:pPr>
                <a:defRPr/>
              </a:pPr>
              <a:t>6/9/2026</a:t>
            </a:fld>
            <a:endParaRPr lang="en-US"/>
          </a:p>
        </p:txBody>
      </p:sp>
      <p:sp>
        <p:nvSpPr>
          <p:cNvPr id="5" name="Rectangle 5"/>
          <p:cNvSpPr>
            <a:spLocks noGrp="1" noChangeArrowheads="1"/>
          </p:cNvSpPr>
          <p:nvPr>
            <p:ph type="sldNum" idx="11"/>
          </p:nvPr>
        </p:nvSpPr>
        <p:spPr>
          <a:ln/>
        </p:spPr>
        <p:txBody>
          <a:bodyPr/>
          <a:lstStyle>
            <a:lvl1pPr>
              <a:defRPr/>
            </a:lvl1pPr>
          </a:lstStyle>
          <a:p>
            <a:pPr>
              <a:defRPr/>
            </a:pPr>
            <a:fld id="{F1430EB7-2CAD-47E3-B891-6A4BC66B469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fld id="{34315F4E-E61C-45EA-AE5D-2743BE384C46}" type="datetime1">
              <a:rPr lang="en-US"/>
              <a:pPr>
                <a:defRPr/>
              </a:pPr>
              <a:t>6/9/2026</a:t>
            </a:fld>
            <a:endParaRPr lang="en-US"/>
          </a:p>
        </p:txBody>
      </p:sp>
      <p:sp>
        <p:nvSpPr>
          <p:cNvPr id="5" name="Rectangle 5"/>
          <p:cNvSpPr>
            <a:spLocks noGrp="1" noChangeArrowheads="1"/>
          </p:cNvSpPr>
          <p:nvPr>
            <p:ph type="sldNum" idx="11"/>
          </p:nvPr>
        </p:nvSpPr>
        <p:spPr>
          <a:ln/>
        </p:spPr>
        <p:txBody>
          <a:bodyPr/>
          <a:lstStyle>
            <a:lvl1pPr>
              <a:defRPr/>
            </a:lvl1pPr>
          </a:lstStyle>
          <a:p>
            <a:pPr>
              <a:defRPr/>
            </a:pPr>
            <a:fld id="{B26D4052-CAD3-4156-B77B-BE73C40CFD7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fld id="{CD4D1B5E-E577-4B55-A39B-0210411D6651}" type="datetime1">
              <a:rPr lang="en-US"/>
              <a:pPr>
                <a:defRPr/>
              </a:pPr>
              <a:t>6/9/2026</a:t>
            </a:fld>
            <a:endParaRPr lang="en-US"/>
          </a:p>
        </p:txBody>
      </p:sp>
      <p:sp>
        <p:nvSpPr>
          <p:cNvPr id="5" name="Rectangle 5"/>
          <p:cNvSpPr>
            <a:spLocks noGrp="1" noChangeArrowheads="1"/>
          </p:cNvSpPr>
          <p:nvPr>
            <p:ph type="sldNum" idx="11"/>
          </p:nvPr>
        </p:nvSpPr>
        <p:spPr>
          <a:ln/>
        </p:spPr>
        <p:txBody>
          <a:bodyPr/>
          <a:lstStyle>
            <a:lvl1pPr>
              <a:defRPr/>
            </a:lvl1pPr>
          </a:lstStyle>
          <a:p>
            <a:pPr>
              <a:defRPr/>
            </a:pPr>
            <a:fld id="{A9D241B7-60F6-42F9-B098-742BDD37816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638" y="1376363"/>
            <a:ext cx="4246562" cy="4718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1376363"/>
            <a:ext cx="4248150" cy="4718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fld id="{2C952FA6-B64E-45E3-A8A4-49CD3C4CBE4D}" type="datetime1">
              <a:rPr lang="en-US"/>
              <a:pPr>
                <a:defRPr/>
              </a:pPr>
              <a:t>6/9/2026</a:t>
            </a:fld>
            <a:endParaRPr lang="en-US"/>
          </a:p>
        </p:txBody>
      </p:sp>
      <p:sp>
        <p:nvSpPr>
          <p:cNvPr id="6" name="Rectangle 5"/>
          <p:cNvSpPr>
            <a:spLocks noGrp="1" noChangeArrowheads="1"/>
          </p:cNvSpPr>
          <p:nvPr>
            <p:ph type="sldNum" idx="11"/>
          </p:nvPr>
        </p:nvSpPr>
        <p:spPr>
          <a:ln/>
        </p:spPr>
        <p:txBody>
          <a:bodyPr/>
          <a:lstStyle>
            <a:lvl1pPr>
              <a:defRPr/>
            </a:lvl1pPr>
          </a:lstStyle>
          <a:p>
            <a:pPr>
              <a:defRPr/>
            </a:pPr>
            <a:fld id="{A44A6C76-3AEF-4FFE-BB93-57C6B31B3C96}"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fld id="{F3D3EF1D-25A8-4FB5-98C0-A6345B79AE07}" type="datetime1">
              <a:rPr lang="en-US"/>
              <a:pPr>
                <a:defRPr/>
              </a:pPr>
              <a:t>6/9/2026</a:t>
            </a:fld>
            <a:endParaRPr lang="en-US"/>
          </a:p>
        </p:txBody>
      </p:sp>
      <p:sp>
        <p:nvSpPr>
          <p:cNvPr id="8" name="Rectangle 5"/>
          <p:cNvSpPr>
            <a:spLocks noGrp="1" noChangeArrowheads="1"/>
          </p:cNvSpPr>
          <p:nvPr>
            <p:ph type="sldNum" idx="11"/>
          </p:nvPr>
        </p:nvSpPr>
        <p:spPr>
          <a:ln/>
        </p:spPr>
        <p:txBody>
          <a:bodyPr/>
          <a:lstStyle>
            <a:lvl1pPr>
              <a:defRPr/>
            </a:lvl1pPr>
          </a:lstStyle>
          <a:p>
            <a:pPr>
              <a:defRPr/>
            </a:pPr>
            <a:fld id="{BAE2D6E0-7474-4450-B44B-212C807CBEF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fld id="{D6035C47-3B4D-4F14-BDCA-EE17C1CFEA3A}" type="datetime1">
              <a:rPr lang="en-US"/>
              <a:pPr>
                <a:defRPr/>
              </a:pPr>
              <a:t>6/9/2026</a:t>
            </a:fld>
            <a:endParaRPr lang="en-US"/>
          </a:p>
        </p:txBody>
      </p:sp>
      <p:sp>
        <p:nvSpPr>
          <p:cNvPr id="4" name="Rectangle 5"/>
          <p:cNvSpPr>
            <a:spLocks noGrp="1" noChangeArrowheads="1"/>
          </p:cNvSpPr>
          <p:nvPr>
            <p:ph type="sldNum" idx="11"/>
          </p:nvPr>
        </p:nvSpPr>
        <p:spPr>
          <a:ln/>
        </p:spPr>
        <p:txBody>
          <a:bodyPr/>
          <a:lstStyle>
            <a:lvl1pPr>
              <a:defRPr/>
            </a:lvl1pPr>
          </a:lstStyle>
          <a:p>
            <a:pPr>
              <a:defRPr/>
            </a:pPr>
            <a:fld id="{45B7B242-5E63-4C19-BCC3-CEEAD405B77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88B3059B-F373-4BFD-A156-92E0C16C865B}" type="datetime1">
              <a:rPr lang="en-US"/>
              <a:pPr>
                <a:defRPr/>
              </a:pPr>
              <a:t>6/9/2026</a:t>
            </a:fld>
            <a:endParaRPr lang="en-US"/>
          </a:p>
        </p:txBody>
      </p:sp>
      <p:sp>
        <p:nvSpPr>
          <p:cNvPr id="3" name="Rectangle 5"/>
          <p:cNvSpPr>
            <a:spLocks noGrp="1" noChangeArrowheads="1"/>
          </p:cNvSpPr>
          <p:nvPr>
            <p:ph type="sldNum" idx="11"/>
          </p:nvPr>
        </p:nvSpPr>
        <p:spPr>
          <a:ln/>
        </p:spPr>
        <p:txBody>
          <a:bodyPr/>
          <a:lstStyle>
            <a:lvl1pPr>
              <a:defRPr/>
            </a:lvl1pPr>
          </a:lstStyle>
          <a:p>
            <a:pPr>
              <a:defRPr/>
            </a:pPr>
            <a:fld id="{B4831C36-6518-4EFC-AC07-962195882EA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fld id="{9627AA37-5E9B-4C85-A732-023F43DEABAC}" type="datetime1">
              <a:rPr lang="en-US"/>
              <a:pPr>
                <a:defRPr/>
              </a:pPr>
              <a:t>6/9/2026</a:t>
            </a:fld>
            <a:endParaRPr lang="en-US"/>
          </a:p>
        </p:txBody>
      </p:sp>
      <p:sp>
        <p:nvSpPr>
          <p:cNvPr id="6" name="Rectangle 5"/>
          <p:cNvSpPr>
            <a:spLocks noGrp="1" noChangeArrowheads="1"/>
          </p:cNvSpPr>
          <p:nvPr>
            <p:ph type="sldNum" idx="11"/>
          </p:nvPr>
        </p:nvSpPr>
        <p:spPr>
          <a:ln/>
        </p:spPr>
        <p:txBody>
          <a:bodyPr/>
          <a:lstStyle>
            <a:lvl1pPr>
              <a:defRPr/>
            </a:lvl1pPr>
          </a:lstStyle>
          <a:p>
            <a:pPr>
              <a:defRPr/>
            </a:pPr>
            <a:fld id="{8A140A18-3384-4275-99DB-8F7AE2E08FB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fld id="{9A3F1374-8CAA-49B2-A4BE-572FF03D8657}" type="datetime1">
              <a:rPr lang="en-US"/>
              <a:pPr>
                <a:defRPr/>
              </a:pPr>
              <a:t>6/9/2026</a:t>
            </a:fld>
            <a:endParaRPr lang="en-US"/>
          </a:p>
        </p:txBody>
      </p:sp>
      <p:sp>
        <p:nvSpPr>
          <p:cNvPr id="5" name="Rectangle 5"/>
          <p:cNvSpPr>
            <a:spLocks noGrp="1" noChangeArrowheads="1"/>
          </p:cNvSpPr>
          <p:nvPr>
            <p:ph type="sldNum" idx="11"/>
          </p:nvPr>
        </p:nvSpPr>
        <p:spPr>
          <a:ln/>
        </p:spPr>
        <p:txBody>
          <a:bodyPr/>
          <a:lstStyle>
            <a:lvl1pPr>
              <a:defRPr/>
            </a:lvl1pPr>
          </a:lstStyle>
          <a:p>
            <a:pPr>
              <a:defRPr/>
            </a:pPr>
            <a:fld id="{CE94D894-5E10-4CF5-94CF-B81193AEEF5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fld id="{9BB8060D-1AB7-4E21-895E-E02FFB769EE9}" type="datetime1">
              <a:rPr lang="en-US"/>
              <a:pPr>
                <a:defRPr/>
              </a:pPr>
              <a:t>6/9/2026</a:t>
            </a:fld>
            <a:endParaRPr lang="en-US"/>
          </a:p>
        </p:txBody>
      </p:sp>
      <p:sp>
        <p:nvSpPr>
          <p:cNvPr id="6" name="Rectangle 5"/>
          <p:cNvSpPr>
            <a:spLocks noGrp="1" noChangeArrowheads="1"/>
          </p:cNvSpPr>
          <p:nvPr>
            <p:ph type="sldNum" idx="11"/>
          </p:nvPr>
        </p:nvSpPr>
        <p:spPr>
          <a:ln/>
        </p:spPr>
        <p:txBody>
          <a:bodyPr/>
          <a:lstStyle>
            <a:lvl1pPr>
              <a:defRPr/>
            </a:lvl1pPr>
          </a:lstStyle>
          <a:p>
            <a:pPr>
              <a:defRPr/>
            </a:pPr>
            <a:fld id="{2DE95430-159B-46B7-8882-6ED549365AA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fld id="{9C402A7E-E0B4-4A3F-B54F-6E054586AD32}" type="datetime1">
              <a:rPr lang="en-US"/>
              <a:pPr>
                <a:defRPr/>
              </a:pPr>
              <a:t>6/9/2026</a:t>
            </a:fld>
            <a:endParaRPr lang="en-US"/>
          </a:p>
        </p:txBody>
      </p:sp>
      <p:sp>
        <p:nvSpPr>
          <p:cNvPr id="5" name="Rectangle 5"/>
          <p:cNvSpPr>
            <a:spLocks noGrp="1" noChangeArrowheads="1"/>
          </p:cNvSpPr>
          <p:nvPr>
            <p:ph type="sldNum" idx="11"/>
          </p:nvPr>
        </p:nvSpPr>
        <p:spPr>
          <a:ln/>
        </p:spPr>
        <p:txBody>
          <a:bodyPr/>
          <a:lstStyle>
            <a:lvl1pPr>
              <a:defRPr/>
            </a:lvl1pPr>
          </a:lstStyle>
          <a:p>
            <a:pPr>
              <a:defRPr/>
            </a:pPr>
            <a:fld id="{AF4105F1-6A6B-4397-861C-04F3A1CEE7B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3550" y="68263"/>
            <a:ext cx="2178050" cy="6026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638" y="68263"/>
            <a:ext cx="6386512" cy="6026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fld id="{03916D08-4EF3-476E-8577-4536FA1246D2}" type="datetime1">
              <a:rPr lang="en-US"/>
              <a:pPr>
                <a:defRPr/>
              </a:pPr>
              <a:t>6/9/2026</a:t>
            </a:fld>
            <a:endParaRPr lang="en-US"/>
          </a:p>
        </p:txBody>
      </p:sp>
      <p:sp>
        <p:nvSpPr>
          <p:cNvPr id="5" name="Rectangle 5"/>
          <p:cNvSpPr>
            <a:spLocks noGrp="1" noChangeArrowheads="1"/>
          </p:cNvSpPr>
          <p:nvPr>
            <p:ph type="sldNum" idx="11"/>
          </p:nvPr>
        </p:nvSpPr>
        <p:spPr>
          <a:ln/>
        </p:spPr>
        <p:txBody>
          <a:bodyPr/>
          <a:lstStyle>
            <a:lvl1pPr>
              <a:defRPr/>
            </a:lvl1pPr>
          </a:lstStyle>
          <a:p>
            <a:pPr>
              <a:defRPr/>
            </a:pPr>
            <a:fld id="{000FA91F-DB2E-4078-BE3D-99CCDD30B1B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fld id="{8F581551-13E2-47BF-BAB9-FD1AAC504C59}" type="datetime1">
              <a:rPr lang="en-US"/>
              <a:pPr>
                <a:defRPr/>
              </a:pPr>
              <a:t>6/9/2026</a:t>
            </a:fld>
            <a:endParaRPr lang="en-US"/>
          </a:p>
        </p:txBody>
      </p:sp>
      <p:sp>
        <p:nvSpPr>
          <p:cNvPr id="5" name="Rectangle 5"/>
          <p:cNvSpPr>
            <a:spLocks noGrp="1" noChangeArrowheads="1"/>
          </p:cNvSpPr>
          <p:nvPr>
            <p:ph type="sldNum" idx="11"/>
          </p:nvPr>
        </p:nvSpPr>
        <p:spPr>
          <a:ln/>
        </p:spPr>
        <p:txBody>
          <a:bodyPr/>
          <a:lstStyle>
            <a:lvl1pPr>
              <a:defRPr/>
            </a:lvl1pPr>
          </a:lstStyle>
          <a:p>
            <a:pPr>
              <a:defRPr/>
            </a:pPr>
            <a:fld id="{CB63BBD5-408F-47E4-911D-22200D21DD2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638" y="1376363"/>
            <a:ext cx="4246562" cy="4718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1376363"/>
            <a:ext cx="4248150" cy="4718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fld id="{00C43DB8-54E2-47E3-8727-CD223804DF56}" type="datetime1">
              <a:rPr lang="en-US"/>
              <a:pPr>
                <a:defRPr/>
              </a:pPr>
              <a:t>6/9/2026</a:t>
            </a:fld>
            <a:endParaRPr lang="en-US"/>
          </a:p>
        </p:txBody>
      </p:sp>
      <p:sp>
        <p:nvSpPr>
          <p:cNvPr id="6" name="Rectangle 5"/>
          <p:cNvSpPr>
            <a:spLocks noGrp="1" noChangeArrowheads="1"/>
          </p:cNvSpPr>
          <p:nvPr>
            <p:ph type="sldNum" idx="11"/>
          </p:nvPr>
        </p:nvSpPr>
        <p:spPr>
          <a:ln/>
        </p:spPr>
        <p:txBody>
          <a:bodyPr/>
          <a:lstStyle>
            <a:lvl1pPr>
              <a:defRPr/>
            </a:lvl1pPr>
          </a:lstStyle>
          <a:p>
            <a:pPr>
              <a:defRPr/>
            </a:pPr>
            <a:fld id="{84863349-9AD7-4014-9E26-068CB065742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fld id="{5ABCF544-7475-4652-85A0-77312B434E86}" type="datetime1">
              <a:rPr lang="en-US"/>
              <a:pPr>
                <a:defRPr/>
              </a:pPr>
              <a:t>6/9/2026</a:t>
            </a:fld>
            <a:endParaRPr lang="en-US"/>
          </a:p>
        </p:txBody>
      </p:sp>
      <p:sp>
        <p:nvSpPr>
          <p:cNvPr id="8" name="Rectangle 5"/>
          <p:cNvSpPr>
            <a:spLocks noGrp="1" noChangeArrowheads="1"/>
          </p:cNvSpPr>
          <p:nvPr>
            <p:ph type="sldNum" idx="11"/>
          </p:nvPr>
        </p:nvSpPr>
        <p:spPr>
          <a:ln/>
        </p:spPr>
        <p:txBody>
          <a:bodyPr/>
          <a:lstStyle>
            <a:lvl1pPr>
              <a:defRPr/>
            </a:lvl1pPr>
          </a:lstStyle>
          <a:p>
            <a:pPr>
              <a:defRPr/>
            </a:pPr>
            <a:fld id="{12D91E08-C242-41E6-9A01-D7920A8A540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fld id="{65DD3059-0551-4319-BF2F-C2E321D98DF7}" type="datetime1">
              <a:rPr lang="en-US"/>
              <a:pPr>
                <a:defRPr/>
              </a:pPr>
              <a:t>6/9/2026</a:t>
            </a:fld>
            <a:endParaRPr lang="en-US"/>
          </a:p>
        </p:txBody>
      </p:sp>
      <p:sp>
        <p:nvSpPr>
          <p:cNvPr id="4" name="Rectangle 5"/>
          <p:cNvSpPr>
            <a:spLocks noGrp="1" noChangeArrowheads="1"/>
          </p:cNvSpPr>
          <p:nvPr>
            <p:ph type="sldNum" idx="11"/>
          </p:nvPr>
        </p:nvSpPr>
        <p:spPr>
          <a:ln/>
        </p:spPr>
        <p:txBody>
          <a:bodyPr/>
          <a:lstStyle>
            <a:lvl1pPr>
              <a:defRPr/>
            </a:lvl1pPr>
          </a:lstStyle>
          <a:p>
            <a:pPr>
              <a:defRPr/>
            </a:pPr>
            <a:fld id="{0ACE9429-9CAC-4273-87E7-001F240DEB9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840FB995-239B-4B57-AB59-4850BBE8B5B2}" type="datetime1">
              <a:rPr lang="en-US"/>
              <a:pPr>
                <a:defRPr/>
              </a:pPr>
              <a:t>6/9/2026</a:t>
            </a:fld>
            <a:endParaRPr lang="en-US"/>
          </a:p>
        </p:txBody>
      </p:sp>
      <p:sp>
        <p:nvSpPr>
          <p:cNvPr id="3" name="Rectangle 5"/>
          <p:cNvSpPr>
            <a:spLocks noGrp="1" noChangeArrowheads="1"/>
          </p:cNvSpPr>
          <p:nvPr>
            <p:ph type="sldNum" idx="11"/>
          </p:nvPr>
        </p:nvSpPr>
        <p:spPr>
          <a:ln/>
        </p:spPr>
        <p:txBody>
          <a:bodyPr/>
          <a:lstStyle>
            <a:lvl1pPr>
              <a:defRPr/>
            </a:lvl1pPr>
          </a:lstStyle>
          <a:p>
            <a:pPr>
              <a:defRPr/>
            </a:pPr>
            <a:fld id="{DA6EE5A9-D9ED-4B25-969B-CE2973C786A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fld id="{C1A56819-B283-442E-957C-CB319E7186DA}" type="datetime1">
              <a:rPr lang="en-US"/>
              <a:pPr>
                <a:defRPr/>
              </a:pPr>
              <a:t>6/9/2026</a:t>
            </a:fld>
            <a:endParaRPr lang="en-US"/>
          </a:p>
        </p:txBody>
      </p:sp>
      <p:sp>
        <p:nvSpPr>
          <p:cNvPr id="6" name="Rectangle 5"/>
          <p:cNvSpPr>
            <a:spLocks noGrp="1" noChangeArrowheads="1"/>
          </p:cNvSpPr>
          <p:nvPr>
            <p:ph type="sldNum" idx="11"/>
          </p:nvPr>
        </p:nvSpPr>
        <p:spPr>
          <a:ln/>
        </p:spPr>
        <p:txBody>
          <a:bodyPr/>
          <a:lstStyle>
            <a:lvl1pPr>
              <a:defRPr/>
            </a:lvl1pPr>
          </a:lstStyle>
          <a:p>
            <a:pPr>
              <a:defRPr/>
            </a:pPr>
            <a:fld id="{E1E5E370-AAE9-4072-A8AF-66784E01EF4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fld id="{9C985877-4A73-4F38-9CAA-F32600F1A7A3}" type="datetime1">
              <a:rPr lang="en-US"/>
              <a:pPr>
                <a:defRPr/>
              </a:pPr>
              <a:t>6/9/2026</a:t>
            </a:fld>
            <a:endParaRPr lang="en-US"/>
          </a:p>
        </p:txBody>
      </p:sp>
      <p:sp>
        <p:nvSpPr>
          <p:cNvPr id="6" name="Rectangle 5"/>
          <p:cNvSpPr>
            <a:spLocks noGrp="1" noChangeArrowheads="1"/>
          </p:cNvSpPr>
          <p:nvPr>
            <p:ph type="sldNum" idx="11"/>
          </p:nvPr>
        </p:nvSpPr>
        <p:spPr>
          <a:ln/>
        </p:spPr>
        <p:txBody>
          <a:bodyPr/>
          <a:lstStyle>
            <a:lvl1pPr>
              <a:defRPr/>
            </a:lvl1pPr>
          </a:lstStyle>
          <a:p>
            <a:pPr>
              <a:defRPr/>
            </a:pPr>
            <a:fld id="{C3A0EDD7-1D15-471B-A4EA-F27C205E994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1441450" y="68263"/>
            <a:ext cx="7550150" cy="825500"/>
          </a:xfrm>
          <a:prstGeom prst="rect">
            <a:avLst/>
          </a:prstGeom>
          <a:noFill/>
          <a:ln w="9525">
            <a:noFill/>
            <a:round/>
            <a:headEnd/>
            <a:tailEnd/>
          </a:ln>
        </p:spPr>
        <p:txBody>
          <a:bodyPr vert="horz" wrap="square" lIns="91440" tIns="45720" rIns="91440" bIns="4572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274638" y="1376363"/>
            <a:ext cx="8647112" cy="4718050"/>
          </a:xfrm>
          <a:prstGeom prst="rect">
            <a:avLst/>
          </a:prstGeom>
          <a:noFill/>
          <a:ln w="9525">
            <a:noFill/>
            <a:round/>
            <a:headEnd/>
            <a:tailEnd/>
          </a:ln>
        </p:spPr>
        <p:txBody>
          <a:bodyPr vert="horz" wrap="square" lIns="91440" tIns="45720" rIns="91440" bIns="4572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685800" y="6248400"/>
            <a:ext cx="1903413" cy="455613"/>
          </a:xfrm>
          <a:prstGeom prst="rect">
            <a:avLst/>
          </a:prstGeom>
          <a:noFill/>
          <a:ln w="9525">
            <a:noFill/>
            <a:round/>
            <a:headEnd/>
            <a:tailEnd/>
          </a:ln>
          <a:effectLst/>
        </p:spPr>
        <p:txBody>
          <a:bodyPr vert="horz" wrap="square" lIns="91440" tIns="45720" rIns="91440" bIns="45720" numCol="1" anchor="t" anchorCtr="0" compatLnSpc="1">
            <a:prstTxWarp prst="textNoShape">
              <a:avLst/>
            </a:prstTxWarp>
          </a:bodyPr>
          <a:lstStyle>
            <a:lvl1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ea typeface="+mn-ea"/>
                <a:cs typeface="+mn-cs"/>
              </a:defRPr>
            </a:lvl1pPr>
          </a:lstStyle>
          <a:p>
            <a:pPr>
              <a:defRPr/>
            </a:pPr>
            <a:fld id="{9D0FEA62-5D77-4F95-AA86-11A1C6A61E11}" type="datetime1">
              <a:rPr lang="en-US"/>
              <a:pPr>
                <a:defRPr/>
              </a:pPr>
              <a:t>6/9/2026</a:t>
            </a:fld>
            <a:endParaRPr lang="en-US"/>
          </a:p>
        </p:txBody>
      </p:sp>
      <p:sp>
        <p:nvSpPr>
          <p:cNvPr id="1028" name="Text Box 4"/>
          <p:cNvSpPr txBox="1">
            <a:spLocks noChangeArrowheads="1"/>
          </p:cNvSpPr>
          <p:nvPr/>
        </p:nvSpPr>
        <p:spPr bwMode="auto">
          <a:xfrm>
            <a:off x="2895600" y="6248400"/>
            <a:ext cx="3429000" cy="457200"/>
          </a:xfrm>
          <a:prstGeom prst="rect">
            <a:avLst/>
          </a:prstGeom>
          <a:noFill/>
          <a:ln w="9525">
            <a:noFill/>
            <a:round/>
            <a:headEnd/>
            <a:tailEnd/>
          </a:ln>
          <a:effectLst/>
        </p:spPr>
        <p:txBody>
          <a:bodyPr wrap="none" anchor="ctr"/>
          <a:lstStyle/>
          <a:p>
            <a:pPr>
              <a:defRPr/>
            </a:pPr>
            <a:endParaRPr lang="en-US"/>
          </a:p>
        </p:txBody>
      </p:sp>
      <p:sp>
        <p:nvSpPr>
          <p:cNvPr id="1029"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1440" tIns="45720" rIns="91440" bIns="45720" numCol="1" anchor="t" anchorCtr="0" compatLnSpc="1">
            <a:prstTxWarp prst="textNoShape">
              <a:avLst/>
            </a:prstTxWarp>
          </a:bodyPr>
          <a:lstStyle>
            <a:lvl1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ea typeface="+mn-ea"/>
                <a:cs typeface="+mn-cs"/>
              </a:defRPr>
            </a:lvl1pPr>
          </a:lstStyle>
          <a:p>
            <a:pPr>
              <a:defRPr/>
            </a:pPr>
            <a:fld id="{AACC09B5-F70F-4207-A536-F0B9F562E4D7}" type="slidenum">
              <a:rPr lang="en-US"/>
              <a:pPr>
                <a:defRPr/>
              </a:pPr>
              <a:t>‹#›</a:t>
            </a:fld>
            <a:endParaRPr lang="en-US"/>
          </a:p>
        </p:txBody>
      </p:sp>
      <p:pic>
        <p:nvPicPr>
          <p:cNvPr id="1031" name="Picture 6"/>
          <p:cNvPicPr>
            <a:picLocks noChangeAspect="1" noChangeArrowheads="1"/>
          </p:cNvPicPr>
          <p:nvPr/>
        </p:nvPicPr>
        <p:blipFill>
          <a:blip r:embed="rId14"/>
          <a:srcRect/>
          <a:stretch>
            <a:fillRect/>
          </a:stretch>
        </p:blipFill>
        <p:spPr bwMode="auto">
          <a:xfrm>
            <a:off x="8077200" y="0"/>
            <a:ext cx="912813" cy="914400"/>
          </a:xfrm>
          <a:prstGeom prst="rect">
            <a:avLst/>
          </a:prstGeom>
          <a:noFill/>
          <a:ln w="9525">
            <a:noFill/>
            <a:round/>
            <a:headEnd/>
            <a:tailEnd/>
          </a:ln>
        </p:spPr>
      </p:pic>
      <p:sp>
        <p:nvSpPr>
          <p:cNvPr id="3" name="Text Box 7"/>
          <p:cNvSpPr txBox="1">
            <a:spLocks noChangeArrowheads="1"/>
          </p:cNvSpPr>
          <p:nvPr/>
        </p:nvSpPr>
        <p:spPr bwMode="auto">
          <a:xfrm>
            <a:off x="457200" y="6248400"/>
            <a:ext cx="8305800" cy="336550"/>
          </a:xfrm>
          <a:prstGeom prst="rect">
            <a:avLst/>
          </a:prstGeom>
          <a:noFill/>
          <a:ln w="9525">
            <a:noFill/>
            <a:round/>
            <a:headEnd/>
            <a:tailEnd/>
          </a:ln>
          <a:effectLst/>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a:solidFill>
                  <a:srgbClr val="000000"/>
                </a:solidFill>
                <a:latin typeface="Times New Roman" pitchFamily="16" charset="0"/>
              </a:rPr>
              <a:t>Department of CSE, BUET</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lvl1pPr algn="l" defTabSz="457200" rtl="0" eaLnBrk="0" fontAlgn="base" hangingPunct="0">
        <a:spcBef>
          <a:spcPct val="0"/>
        </a:spcBef>
        <a:spcAft>
          <a:spcPct val="0"/>
        </a:spcAft>
        <a:buClr>
          <a:srgbClr val="000000"/>
        </a:buClr>
        <a:buSzPct val="100000"/>
        <a:buFont typeface="Times New Roman" pitchFamily="16" charset="0"/>
        <a:defRPr sz="3600" b="1">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itchFamily="16" charset="0"/>
        <a:defRPr sz="3600" b="1">
          <a:solidFill>
            <a:srgbClr val="000000"/>
          </a:solidFill>
          <a:latin typeface="Constantia" pitchFamily="18" charset="0"/>
          <a:ea typeface="DejaVu Sans" charset="0"/>
          <a:cs typeface="DejaVu Sans" charset="0"/>
        </a:defRPr>
      </a:lvl2pPr>
      <a:lvl3pPr algn="l" defTabSz="457200" rtl="0" eaLnBrk="0" fontAlgn="base" hangingPunct="0">
        <a:spcBef>
          <a:spcPct val="0"/>
        </a:spcBef>
        <a:spcAft>
          <a:spcPct val="0"/>
        </a:spcAft>
        <a:buClr>
          <a:srgbClr val="000000"/>
        </a:buClr>
        <a:buSzPct val="100000"/>
        <a:buFont typeface="Times New Roman" pitchFamily="16" charset="0"/>
        <a:defRPr sz="3600" b="1">
          <a:solidFill>
            <a:srgbClr val="000000"/>
          </a:solidFill>
          <a:latin typeface="Constantia" pitchFamily="18" charset="0"/>
          <a:ea typeface="DejaVu Sans" charset="0"/>
          <a:cs typeface="DejaVu Sans" charset="0"/>
        </a:defRPr>
      </a:lvl3pPr>
      <a:lvl4pPr algn="l" defTabSz="457200" rtl="0" eaLnBrk="0" fontAlgn="base" hangingPunct="0">
        <a:spcBef>
          <a:spcPct val="0"/>
        </a:spcBef>
        <a:spcAft>
          <a:spcPct val="0"/>
        </a:spcAft>
        <a:buClr>
          <a:srgbClr val="000000"/>
        </a:buClr>
        <a:buSzPct val="100000"/>
        <a:buFont typeface="Times New Roman" pitchFamily="16" charset="0"/>
        <a:defRPr sz="3600" b="1">
          <a:solidFill>
            <a:srgbClr val="000000"/>
          </a:solidFill>
          <a:latin typeface="Constantia" pitchFamily="18" charset="0"/>
          <a:ea typeface="DejaVu Sans" charset="0"/>
          <a:cs typeface="DejaVu Sans" charset="0"/>
        </a:defRPr>
      </a:lvl4pPr>
      <a:lvl5pPr algn="l" defTabSz="457200" rtl="0" eaLnBrk="0" fontAlgn="base" hangingPunct="0">
        <a:spcBef>
          <a:spcPct val="0"/>
        </a:spcBef>
        <a:spcAft>
          <a:spcPct val="0"/>
        </a:spcAft>
        <a:buClr>
          <a:srgbClr val="000000"/>
        </a:buClr>
        <a:buSzPct val="100000"/>
        <a:buFont typeface="Times New Roman" pitchFamily="16" charset="0"/>
        <a:defRPr sz="3600" b="1">
          <a:solidFill>
            <a:srgbClr val="000000"/>
          </a:solidFill>
          <a:latin typeface="Constantia" pitchFamily="18" charset="0"/>
          <a:ea typeface="DejaVu Sans" charset="0"/>
          <a:cs typeface="DejaVu Sans"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3600" b="1">
          <a:solidFill>
            <a:srgbClr val="000000"/>
          </a:solidFill>
          <a:latin typeface="Arial" charset="0"/>
          <a:ea typeface="DejaVu Sans" charset="0"/>
          <a:cs typeface="DejaVu Sans"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3600" b="1">
          <a:solidFill>
            <a:srgbClr val="000000"/>
          </a:solidFill>
          <a:latin typeface="Arial" charset="0"/>
          <a:ea typeface="DejaVu Sans" charset="0"/>
          <a:cs typeface="DejaVu Sans"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3600" b="1">
          <a:solidFill>
            <a:srgbClr val="000000"/>
          </a:solidFill>
          <a:latin typeface="Arial" charset="0"/>
          <a:ea typeface="DejaVu Sans" charset="0"/>
          <a:cs typeface="DejaVu Sans"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3600" b="1">
          <a:solidFill>
            <a:srgbClr val="000000"/>
          </a:solidFill>
          <a:latin typeface="Arial" charset="0"/>
          <a:ea typeface="DejaVu Sans" charset="0"/>
          <a:cs typeface="DejaVu Sans" charset="0"/>
        </a:defRPr>
      </a:lvl9pPr>
    </p:titleStyle>
    <p:bodyStyle>
      <a:lvl1pPr marL="342900" indent="-342900" algn="l" defTabSz="457200" rtl="0" eaLnBrk="0" fontAlgn="base" hangingPunct="0">
        <a:spcBef>
          <a:spcPts val="725"/>
        </a:spcBef>
        <a:spcAft>
          <a:spcPct val="0"/>
        </a:spcAft>
        <a:buClr>
          <a:srgbClr val="000000"/>
        </a:buClr>
        <a:buSzPct val="100000"/>
        <a:buFont typeface="Times New Roman" pitchFamily="16" charset="0"/>
        <a:buChar char="•"/>
        <a:defRPr sz="2900">
          <a:solidFill>
            <a:srgbClr val="000000"/>
          </a:solidFill>
          <a:latin typeface="+mn-lt"/>
          <a:ea typeface="+mn-ea"/>
          <a:cs typeface="+mn-cs"/>
        </a:defRPr>
      </a:lvl1pPr>
      <a:lvl2pPr marL="742950" indent="-285750" algn="l" defTabSz="457200" rtl="0" eaLnBrk="0" fontAlgn="base" hangingPunct="0">
        <a:spcBef>
          <a:spcPts val="625"/>
        </a:spcBef>
        <a:spcAft>
          <a:spcPct val="0"/>
        </a:spcAft>
        <a:buClr>
          <a:srgbClr val="000000"/>
        </a:buClr>
        <a:buSzPct val="100000"/>
        <a:buFont typeface="Times New Roman" pitchFamily="16" charset="0"/>
        <a:buChar char="–"/>
        <a:defRPr sz="2500">
          <a:solidFill>
            <a:srgbClr val="000000"/>
          </a:solidFill>
          <a:latin typeface="+mn-lt"/>
          <a:ea typeface="+mn-ea"/>
          <a:cs typeface="+mn-cs"/>
        </a:defRPr>
      </a:lvl2pPr>
      <a:lvl3pPr marL="1143000" indent="-228600" algn="l" defTabSz="457200" rtl="0" eaLnBrk="0" fontAlgn="base" hangingPunct="0">
        <a:spcBef>
          <a:spcPts val="550"/>
        </a:spcBef>
        <a:spcAft>
          <a:spcPct val="0"/>
        </a:spcAft>
        <a:buClr>
          <a:srgbClr val="000000"/>
        </a:buClr>
        <a:buSzPct val="100000"/>
        <a:buFont typeface="Times New Roman" pitchFamily="16" charset="0"/>
        <a:buChar char="•"/>
        <a:defRPr sz="2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1441450" y="68263"/>
            <a:ext cx="7550150" cy="825500"/>
          </a:xfrm>
          <a:prstGeom prst="rect">
            <a:avLst/>
          </a:prstGeom>
          <a:noFill/>
          <a:ln w="9525">
            <a:noFill/>
            <a:round/>
            <a:headEnd/>
            <a:tailEnd/>
          </a:ln>
        </p:spPr>
        <p:txBody>
          <a:bodyPr vert="horz" wrap="square" lIns="91440" tIns="45720" rIns="91440" bIns="45720" numCol="1" anchor="ctr" anchorCtr="0" compatLnSpc="1">
            <a:prstTxWarp prst="textNoShape">
              <a:avLst/>
            </a:prstTxWarp>
          </a:bodyPr>
          <a:lstStyle/>
          <a:p>
            <a:pPr lvl="0"/>
            <a:r>
              <a:rPr lang="en-GB" smtClean="0"/>
              <a:t>Click to edit the title text format</a:t>
            </a:r>
          </a:p>
        </p:txBody>
      </p:sp>
      <p:sp>
        <p:nvSpPr>
          <p:cNvPr id="2051" name="Rectangle 2"/>
          <p:cNvSpPr>
            <a:spLocks noGrp="1" noChangeArrowheads="1"/>
          </p:cNvSpPr>
          <p:nvPr>
            <p:ph type="body" idx="1"/>
          </p:nvPr>
        </p:nvSpPr>
        <p:spPr bwMode="auto">
          <a:xfrm>
            <a:off x="274638" y="1376363"/>
            <a:ext cx="8647112" cy="4718050"/>
          </a:xfrm>
          <a:prstGeom prst="rect">
            <a:avLst/>
          </a:prstGeom>
          <a:noFill/>
          <a:ln w="9525">
            <a:noFill/>
            <a:round/>
            <a:headEnd/>
            <a:tailEnd/>
          </a:ln>
        </p:spPr>
        <p:txBody>
          <a:bodyPr vert="horz" wrap="square" lIns="91440" tIns="45720" rIns="91440" bIns="4572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685800" y="6265863"/>
            <a:ext cx="1920875" cy="479425"/>
          </a:xfrm>
          <a:prstGeom prst="rect">
            <a:avLst/>
          </a:prstGeom>
          <a:noFill/>
          <a:ln w="9525">
            <a:noFill/>
            <a:round/>
            <a:headEnd/>
            <a:tailEnd/>
          </a:ln>
          <a:effectLst/>
        </p:spPr>
        <p:txBody>
          <a:bodyPr vert="horz" wrap="square" lIns="91440" tIns="45720" rIns="91440" bIns="45720" numCol="1" anchor="t" anchorCtr="0" compatLnSpc="1">
            <a:prstTxWarp prst="textNoShape">
              <a:avLst/>
            </a:prstTxWarp>
          </a:bodyPr>
          <a:lstStyle>
            <a:lvl1pPr eaLnBrk="1" hangingPunct="1">
              <a:tabLst>
                <a:tab pos="723900" algn="l"/>
                <a:tab pos="1447800" algn="l"/>
              </a:tabLst>
              <a:defRPr sz="1300">
                <a:solidFill>
                  <a:srgbClr val="000000"/>
                </a:solidFill>
                <a:latin typeface="Times New Roman" pitchFamily="16" charset="0"/>
                <a:ea typeface="+mn-ea"/>
                <a:cs typeface="+mn-cs"/>
              </a:defRPr>
            </a:lvl1pPr>
          </a:lstStyle>
          <a:p>
            <a:pPr>
              <a:defRPr/>
            </a:pPr>
            <a:fld id="{DA3C5678-551F-47B3-8924-6015E7D4611A}" type="datetime1">
              <a:rPr lang="en-US"/>
              <a:pPr>
                <a:defRPr/>
              </a:pPr>
              <a:t>6/9/2026</a:t>
            </a:fld>
            <a:endParaRPr lang="en-US"/>
          </a:p>
        </p:txBody>
      </p:sp>
      <p:sp>
        <p:nvSpPr>
          <p:cNvPr id="2052" name="Text Box 4"/>
          <p:cNvSpPr txBox="1">
            <a:spLocks noChangeArrowheads="1"/>
          </p:cNvSpPr>
          <p:nvPr/>
        </p:nvSpPr>
        <p:spPr bwMode="auto">
          <a:xfrm>
            <a:off x="3429000" y="6265863"/>
            <a:ext cx="2819400" cy="481012"/>
          </a:xfrm>
          <a:prstGeom prst="rect">
            <a:avLst/>
          </a:prstGeom>
          <a:noFill/>
          <a:ln w="9525">
            <a:noFill/>
            <a:round/>
            <a:headEnd/>
            <a:tailEnd/>
          </a:ln>
          <a:effectLst/>
        </p:spPr>
        <p:txBody>
          <a:bodyPr wrap="none" anchor="ctr"/>
          <a:lstStyle/>
          <a:p>
            <a:pPr>
              <a:defRPr/>
            </a:pPr>
            <a:endParaRPr lang="en-US"/>
          </a:p>
        </p:txBody>
      </p:sp>
      <p:sp>
        <p:nvSpPr>
          <p:cNvPr id="2053" name="Rectangle 5"/>
          <p:cNvSpPr>
            <a:spLocks noGrp="1" noChangeArrowheads="1"/>
          </p:cNvSpPr>
          <p:nvPr>
            <p:ph type="sldNum"/>
          </p:nvPr>
        </p:nvSpPr>
        <p:spPr bwMode="auto">
          <a:xfrm>
            <a:off x="6521450" y="6265863"/>
            <a:ext cx="1920875" cy="479425"/>
          </a:xfrm>
          <a:prstGeom prst="rect">
            <a:avLst/>
          </a:prstGeom>
          <a:noFill/>
          <a:ln w="9525">
            <a:noFill/>
            <a:round/>
            <a:headEnd/>
            <a:tailEnd/>
          </a:ln>
          <a:effectLst/>
        </p:spPr>
        <p:txBody>
          <a:bodyPr vert="horz" wrap="square" lIns="91440" tIns="45720" rIns="91440" bIns="45720" numCol="1" anchor="t" anchorCtr="0" compatLnSpc="1">
            <a:prstTxWarp prst="textNoShape">
              <a:avLst/>
            </a:prstTxWarp>
          </a:bodyPr>
          <a:lstStyle>
            <a:lvl1pPr algn="r" eaLnBrk="1" hangingPunct="1">
              <a:tabLst>
                <a:tab pos="723900" algn="l"/>
                <a:tab pos="1447800" algn="l"/>
              </a:tabLst>
              <a:defRPr sz="1300">
                <a:solidFill>
                  <a:srgbClr val="000000"/>
                </a:solidFill>
                <a:latin typeface="Times New Roman" pitchFamily="16" charset="0"/>
                <a:ea typeface="+mn-ea"/>
                <a:cs typeface="+mn-cs"/>
              </a:defRPr>
            </a:lvl1pPr>
          </a:lstStyle>
          <a:p>
            <a:pPr>
              <a:defRPr/>
            </a:pPr>
            <a:fld id="{C68CD052-4B03-49D5-B7E4-048DAE5C6F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457200" rtl="0" eaLnBrk="0" fontAlgn="base" hangingPunct="0">
        <a:spcBef>
          <a:spcPct val="0"/>
        </a:spcBef>
        <a:spcAft>
          <a:spcPct val="0"/>
        </a:spcAft>
        <a:buClr>
          <a:srgbClr val="000000"/>
        </a:buClr>
        <a:buSzPct val="100000"/>
        <a:buFont typeface="Times New Roman" pitchFamily="16" charset="0"/>
        <a:defRPr sz="3600" b="1">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itchFamily="16" charset="0"/>
        <a:defRPr sz="3600" b="1">
          <a:solidFill>
            <a:srgbClr val="000000"/>
          </a:solidFill>
          <a:latin typeface="Arial" charset="0"/>
          <a:ea typeface="DejaVu Sans" charset="0"/>
          <a:cs typeface="DejaVu Sans" charset="0"/>
        </a:defRPr>
      </a:lvl2pPr>
      <a:lvl3pPr algn="l" defTabSz="457200" rtl="0" eaLnBrk="0" fontAlgn="base" hangingPunct="0">
        <a:spcBef>
          <a:spcPct val="0"/>
        </a:spcBef>
        <a:spcAft>
          <a:spcPct val="0"/>
        </a:spcAft>
        <a:buClr>
          <a:srgbClr val="000000"/>
        </a:buClr>
        <a:buSzPct val="100000"/>
        <a:buFont typeface="Times New Roman" pitchFamily="16" charset="0"/>
        <a:defRPr sz="3600" b="1">
          <a:solidFill>
            <a:srgbClr val="000000"/>
          </a:solidFill>
          <a:latin typeface="Arial" charset="0"/>
          <a:ea typeface="DejaVu Sans" charset="0"/>
          <a:cs typeface="DejaVu Sans" charset="0"/>
        </a:defRPr>
      </a:lvl3pPr>
      <a:lvl4pPr algn="l" defTabSz="457200" rtl="0" eaLnBrk="0" fontAlgn="base" hangingPunct="0">
        <a:spcBef>
          <a:spcPct val="0"/>
        </a:spcBef>
        <a:spcAft>
          <a:spcPct val="0"/>
        </a:spcAft>
        <a:buClr>
          <a:srgbClr val="000000"/>
        </a:buClr>
        <a:buSzPct val="100000"/>
        <a:buFont typeface="Times New Roman" pitchFamily="16" charset="0"/>
        <a:defRPr sz="3600" b="1">
          <a:solidFill>
            <a:srgbClr val="000000"/>
          </a:solidFill>
          <a:latin typeface="Arial" charset="0"/>
          <a:ea typeface="DejaVu Sans" charset="0"/>
          <a:cs typeface="DejaVu Sans" charset="0"/>
        </a:defRPr>
      </a:lvl4pPr>
      <a:lvl5pPr algn="l" defTabSz="457200" rtl="0" eaLnBrk="0" fontAlgn="base" hangingPunct="0">
        <a:spcBef>
          <a:spcPct val="0"/>
        </a:spcBef>
        <a:spcAft>
          <a:spcPct val="0"/>
        </a:spcAft>
        <a:buClr>
          <a:srgbClr val="000000"/>
        </a:buClr>
        <a:buSzPct val="100000"/>
        <a:buFont typeface="Times New Roman" pitchFamily="16" charset="0"/>
        <a:defRPr sz="3600" b="1">
          <a:solidFill>
            <a:srgbClr val="000000"/>
          </a:solidFill>
          <a:latin typeface="Arial" charset="0"/>
          <a:ea typeface="DejaVu Sans" charset="0"/>
          <a:cs typeface="DejaVu Sans"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3600" b="1">
          <a:solidFill>
            <a:srgbClr val="000000"/>
          </a:solidFill>
          <a:latin typeface="Arial" charset="0"/>
          <a:ea typeface="DejaVu Sans" charset="0"/>
          <a:cs typeface="DejaVu Sans"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3600" b="1">
          <a:solidFill>
            <a:srgbClr val="000000"/>
          </a:solidFill>
          <a:latin typeface="Arial" charset="0"/>
          <a:ea typeface="DejaVu Sans" charset="0"/>
          <a:cs typeface="DejaVu Sans"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3600" b="1">
          <a:solidFill>
            <a:srgbClr val="000000"/>
          </a:solidFill>
          <a:latin typeface="Arial" charset="0"/>
          <a:ea typeface="DejaVu Sans" charset="0"/>
          <a:cs typeface="DejaVu Sans"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3600" b="1">
          <a:solidFill>
            <a:srgbClr val="000000"/>
          </a:solidFill>
          <a:latin typeface="Arial" charset="0"/>
          <a:ea typeface="DejaVu Sans" charset="0"/>
          <a:cs typeface="DejaVu Sans" charset="0"/>
        </a:defRPr>
      </a:lvl9pPr>
    </p:titleStyle>
    <p:bodyStyle>
      <a:lvl1pPr marL="342900" indent="-342900" algn="l" defTabSz="457200" rtl="0" eaLnBrk="0" fontAlgn="base" hangingPunct="0">
        <a:spcBef>
          <a:spcPts val="725"/>
        </a:spcBef>
        <a:spcAft>
          <a:spcPct val="0"/>
        </a:spcAft>
        <a:buClr>
          <a:srgbClr val="000000"/>
        </a:buClr>
        <a:buSzPct val="100000"/>
        <a:buFont typeface="Times New Roman" pitchFamily="16" charset="0"/>
        <a:buChar char="•"/>
        <a:defRPr sz="2900">
          <a:solidFill>
            <a:srgbClr val="000000"/>
          </a:solidFill>
          <a:latin typeface="+mn-lt"/>
          <a:ea typeface="+mn-ea"/>
          <a:cs typeface="+mn-cs"/>
        </a:defRPr>
      </a:lvl1pPr>
      <a:lvl2pPr marL="742950" indent="-285750" algn="l" defTabSz="457200" rtl="0" eaLnBrk="0" fontAlgn="base" hangingPunct="0">
        <a:spcBef>
          <a:spcPts val="625"/>
        </a:spcBef>
        <a:spcAft>
          <a:spcPct val="0"/>
        </a:spcAft>
        <a:buClr>
          <a:srgbClr val="000000"/>
        </a:buClr>
        <a:buSzPct val="100000"/>
        <a:buFont typeface="Times New Roman" pitchFamily="16" charset="0"/>
        <a:buChar char="–"/>
        <a:defRPr sz="2500">
          <a:solidFill>
            <a:srgbClr val="000000"/>
          </a:solidFill>
          <a:latin typeface="+mn-lt"/>
          <a:ea typeface="+mn-ea"/>
          <a:cs typeface="+mn-cs"/>
        </a:defRPr>
      </a:lvl2pPr>
      <a:lvl3pPr marL="1143000" indent="-228600" algn="l" defTabSz="457200" rtl="0" eaLnBrk="0" fontAlgn="base" hangingPunct="0">
        <a:spcBef>
          <a:spcPts val="550"/>
        </a:spcBef>
        <a:spcAft>
          <a:spcPct val="0"/>
        </a:spcAft>
        <a:buClr>
          <a:srgbClr val="000000"/>
        </a:buClr>
        <a:buSzPct val="100000"/>
        <a:buFont typeface="Times New Roman" pitchFamily="16" charset="0"/>
        <a:buChar char="•"/>
        <a:defRPr sz="2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diagramLayout" Target="../diagrams/layout12.xml"/><Relationship Id="rId7" Type="http://schemas.openxmlformats.org/officeDocument/2006/relationships/diagramLayout" Target="../diagrams/layout13.xml"/><Relationship Id="rId12" Type="http://schemas.microsoft.com/office/2007/relationships/diagramDrawing" Target="../diagrams/drawing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openxmlformats.org/officeDocument/2006/relationships/diagramData" Target="../diagrams/data13.xml"/><Relationship Id="rId11" Type="http://schemas.microsoft.com/office/2007/relationships/diagramDrawing" Target="../diagrams/drawing11.xml"/><Relationship Id="rId5" Type="http://schemas.openxmlformats.org/officeDocument/2006/relationships/diagramColors" Target="../diagrams/colors12.xml"/><Relationship Id="rId10" Type="http://schemas.openxmlformats.org/officeDocument/2006/relationships/image" Target="../media/image17.png"/><Relationship Id="rId4" Type="http://schemas.openxmlformats.org/officeDocument/2006/relationships/diagramQuickStyle" Target="../diagrams/quickStyle12.xml"/><Relationship Id="rId9" Type="http://schemas.openxmlformats.org/officeDocument/2006/relationships/diagramColors" Target="../diagrams/colors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diagramLayout" Target="../diagrams/layout15.xml"/><Relationship Id="rId7" Type="http://schemas.openxmlformats.org/officeDocument/2006/relationships/image" Target="../media/image18.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6.xml"/><Relationship Id="rId7" Type="http://schemas.microsoft.com/office/2007/relationships/diagramDrawing" Target="../diagrams/drawing15.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18.xml"/><Relationship Id="rId13" Type="http://schemas.openxmlformats.org/officeDocument/2006/relationships/diagramColors" Target="../diagrams/colors19.xml"/><Relationship Id="rId3" Type="http://schemas.openxmlformats.org/officeDocument/2006/relationships/diagramLayout" Target="../diagrams/layout17.xml"/><Relationship Id="rId21" Type="http://schemas.microsoft.com/office/2007/relationships/diagramDrawing" Target="../diagrams/drawing19.xml"/><Relationship Id="rId7" Type="http://schemas.openxmlformats.org/officeDocument/2006/relationships/diagramLayout" Target="../diagrams/layout18.xml"/><Relationship Id="rId12" Type="http://schemas.openxmlformats.org/officeDocument/2006/relationships/diagramQuickStyle" Target="../diagrams/quickStyle19.xml"/><Relationship Id="rId17" Type="http://schemas.openxmlformats.org/officeDocument/2006/relationships/diagramColors" Target="../diagrams/colors20.xml"/><Relationship Id="rId2" Type="http://schemas.openxmlformats.org/officeDocument/2006/relationships/diagramData" Target="../diagrams/data17.xml"/><Relationship Id="rId16" Type="http://schemas.openxmlformats.org/officeDocument/2006/relationships/diagramQuickStyle" Target="../diagrams/quickStyle20.xml"/><Relationship Id="rId1" Type="http://schemas.openxmlformats.org/officeDocument/2006/relationships/slideLayout" Target="../slideLayouts/slideLayout2.xml"/><Relationship Id="rId6" Type="http://schemas.openxmlformats.org/officeDocument/2006/relationships/diagramData" Target="../diagrams/data18.xml"/><Relationship Id="rId11" Type="http://schemas.openxmlformats.org/officeDocument/2006/relationships/diagramLayout" Target="../diagrams/layout19.xml"/><Relationship Id="rId24" Type="http://schemas.microsoft.com/office/2007/relationships/diagramDrawing" Target="../diagrams/drawing17.xml"/><Relationship Id="rId5" Type="http://schemas.openxmlformats.org/officeDocument/2006/relationships/diagramColors" Target="../diagrams/colors17.xml"/><Relationship Id="rId15" Type="http://schemas.openxmlformats.org/officeDocument/2006/relationships/diagramLayout" Target="../diagrams/layout20.xml"/><Relationship Id="rId23" Type="http://schemas.microsoft.com/office/2007/relationships/diagramDrawing" Target="../diagrams/drawing16.xml"/><Relationship Id="rId10" Type="http://schemas.openxmlformats.org/officeDocument/2006/relationships/diagramData" Target="../diagrams/data19.xml"/><Relationship Id="rId4" Type="http://schemas.openxmlformats.org/officeDocument/2006/relationships/diagramQuickStyle" Target="../diagrams/quickStyle17.xml"/><Relationship Id="rId9" Type="http://schemas.openxmlformats.org/officeDocument/2006/relationships/diagramColors" Target="../diagrams/colors18.xml"/><Relationship Id="rId14" Type="http://schemas.openxmlformats.org/officeDocument/2006/relationships/diagramData" Target="../diagrams/data20.xml"/><Relationship Id="rId22" Type="http://schemas.microsoft.com/office/2007/relationships/diagramDrawing" Target="../diagrams/drawing18.xm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22.xml"/><Relationship Id="rId3" Type="http://schemas.openxmlformats.org/officeDocument/2006/relationships/diagramLayout" Target="../diagrams/layout21.xml"/><Relationship Id="rId7" Type="http://schemas.openxmlformats.org/officeDocument/2006/relationships/diagramLayout" Target="../diagrams/layout22.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openxmlformats.org/officeDocument/2006/relationships/diagramData" Target="../diagrams/data22.xml"/><Relationship Id="rId11" Type="http://schemas.microsoft.com/office/2007/relationships/diagramDrawing" Target="../diagrams/drawing21.xml"/><Relationship Id="rId5" Type="http://schemas.openxmlformats.org/officeDocument/2006/relationships/diagramColors" Target="../diagrams/colors21.xml"/><Relationship Id="rId10" Type="http://schemas.microsoft.com/office/2007/relationships/diagramDrawing" Target="../diagrams/drawing20.xml"/><Relationship Id="rId4" Type="http://schemas.openxmlformats.org/officeDocument/2006/relationships/diagramQuickStyle" Target="../diagrams/quickStyle21.xml"/><Relationship Id="rId9" Type="http://schemas.openxmlformats.org/officeDocument/2006/relationships/diagramColors" Target="../diagrams/colors22.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24.xml"/><Relationship Id="rId3" Type="http://schemas.openxmlformats.org/officeDocument/2006/relationships/diagramLayout" Target="../diagrams/layout23.xml"/><Relationship Id="rId7" Type="http://schemas.openxmlformats.org/officeDocument/2006/relationships/diagramLayout" Target="../diagrams/layout24.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openxmlformats.org/officeDocument/2006/relationships/diagramData" Target="../diagrams/data24.xml"/><Relationship Id="rId11" Type="http://schemas.microsoft.com/office/2007/relationships/diagramDrawing" Target="../diagrams/drawing23.xml"/><Relationship Id="rId5" Type="http://schemas.openxmlformats.org/officeDocument/2006/relationships/diagramColors" Target="../diagrams/colors23.xml"/><Relationship Id="rId10" Type="http://schemas.microsoft.com/office/2007/relationships/diagramDrawing" Target="../diagrams/drawing22.xml"/><Relationship Id="rId4" Type="http://schemas.openxmlformats.org/officeDocument/2006/relationships/diagramQuickStyle" Target="../diagrams/quickStyle23.xml"/><Relationship Id="rId9" Type="http://schemas.openxmlformats.org/officeDocument/2006/relationships/diagramColors" Target="../diagrams/colors24.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diagramLayout" Target="../diagrams/layout2.xml"/><Relationship Id="rId18" Type="http://schemas.openxmlformats.org/officeDocument/2006/relationships/diagramQuickStyle" Target="../diagrams/quickStyle3.xml"/><Relationship Id="rId3" Type="http://schemas.openxmlformats.org/officeDocument/2006/relationships/image" Target="../media/image5.png"/><Relationship Id="rId21" Type="http://schemas.microsoft.com/office/2007/relationships/diagramDrawing" Target="../diagrams/drawing1.xml"/><Relationship Id="rId7" Type="http://schemas.openxmlformats.org/officeDocument/2006/relationships/diagramColors" Target="../diagrams/colors1.xml"/><Relationship Id="rId12" Type="http://schemas.openxmlformats.org/officeDocument/2006/relationships/diagramData" Target="../diagrams/data2.xml"/><Relationship Id="rId17" Type="http://schemas.openxmlformats.org/officeDocument/2006/relationships/diagramLayout" Target="../diagrams/layout3.xml"/><Relationship Id="rId2" Type="http://schemas.openxmlformats.org/officeDocument/2006/relationships/notesSlide" Target="../notesSlides/notesSlide2.xml"/><Relationship Id="rId16" Type="http://schemas.openxmlformats.org/officeDocument/2006/relationships/diagramData" Target="../diagrams/data3.xml"/><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9.png"/><Relationship Id="rId5" Type="http://schemas.openxmlformats.org/officeDocument/2006/relationships/diagramLayout" Target="../diagrams/layout1.xml"/><Relationship Id="rId15" Type="http://schemas.openxmlformats.org/officeDocument/2006/relationships/diagramColors" Target="../diagrams/colors2.xml"/><Relationship Id="rId23" Type="http://schemas.microsoft.com/office/2007/relationships/diagramDrawing" Target="../diagrams/drawing3.xml"/><Relationship Id="rId10" Type="http://schemas.openxmlformats.org/officeDocument/2006/relationships/image" Target="../media/image8.png"/><Relationship Id="rId19" Type="http://schemas.openxmlformats.org/officeDocument/2006/relationships/diagramColors" Target="../diagrams/colors3.xml"/><Relationship Id="rId4" Type="http://schemas.openxmlformats.org/officeDocument/2006/relationships/diagramData" Target="../diagrams/data1.xml"/><Relationship Id="rId9" Type="http://schemas.openxmlformats.org/officeDocument/2006/relationships/image" Target="../media/image7.png"/><Relationship Id="rId14" Type="http://schemas.openxmlformats.org/officeDocument/2006/relationships/diagramQuickStyle" Target="../diagrams/quickStyle2.xml"/><Relationship Id="rId22" Type="http://schemas.microsoft.com/office/2007/relationships/diagramDrawing" Target="../diagrams/drawing2.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26.xml"/><Relationship Id="rId3" Type="http://schemas.openxmlformats.org/officeDocument/2006/relationships/diagramLayout" Target="../diagrams/layout25.xml"/><Relationship Id="rId7" Type="http://schemas.openxmlformats.org/officeDocument/2006/relationships/diagramLayout" Target="../diagrams/layout26.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openxmlformats.org/officeDocument/2006/relationships/diagramData" Target="../diagrams/data26.xml"/><Relationship Id="rId11" Type="http://schemas.microsoft.com/office/2007/relationships/diagramDrawing" Target="../diagrams/drawing25.xml"/><Relationship Id="rId5" Type="http://schemas.openxmlformats.org/officeDocument/2006/relationships/diagramColors" Target="../diagrams/colors25.xml"/><Relationship Id="rId10" Type="http://schemas.microsoft.com/office/2007/relationships/diagramDrawing" Target="../diagrams/drawing24.xml"/><Relationship Id="rId4" Type="http://schemas.openxmlformats.org/officeDocument/2006/relationships/diagramQuickStyle" Target="../diagrams/quickStyle25.xml"/><Relationship Id="rId9" Type="http://schemas.openxmlformats.org/officeDocument/2006/relationships/diagramColors" Target="../diagrams/colors26.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28.xml"/><Relationship Id="rId3" Type="http://schemas.openxmlformats.org/officeDocument/2006/relationships/diagramLayout" Target="../diagrams/layout27.xml"/><Relationship Id="rId7" Type="http://schemas.openxmlformats.org/officeDocument/2006/relationships/diagramLayout" Target="../diagrams/layout28.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openxmlformats.org/officeDocument/2006/relationships/diagramData" Target="../diagrams/data28.xml"/><Relationship Id="rId11" Type="http://schemas.microsoft.com/office/2007/relationships/diagramDrawing" Target="../diagrams/drawing27.xml"/><Relationship Id="rId5" Type="http://schemas.openxmlformats.org/officeDocument/2006/relationships/diagramColors" Target="../diagrams/colors27.xml"/><Relationship Id="rId10" Type="http://schemas.microsoft.com/office/2007/relationships/diagramDrawing" Target="../diagrams/drawing26.xml"/><Relationship Id="rId4" Type="http://schemas.openxmlformats.org/officeDocument/2006/relationships/diagramQuickStyle" Target="../diagrams/quickStyle27.xml"/><Relationship Id="rId9" Type="http://schemas.openxmlformats.org/officeDocument/2006/relationships/diagramColors" Target="../diagrams/colors28.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30.xml"/><Relationship Id="rId3" Type="http://schemas.openxmlformats.org/officeDocument/2006/relationships/diagramData" Target="../diagrams/data29.xml"/><Relationship Id="rId7" Type="http://schemas.openxmlformats.org/officeDocument/2006/relationships/diagramData" Target="../diagrams/data30.xml"/><Relationship Id="rId12" Type="http://schemas.microsoft.com/office/2007/relationships/diagramDrawing" Target="../diagrams/drawing29.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29.xml"/><Relationship Id="rId11" Type="http://schemas.microsoft.com/office/2007/relationships/diagramDrawing" Target="../diagrams/drawing28.xml"/><Relationship Id="rId5" Type="http://schemas.openxmlformats.org/officeDocument/2006/relationships/diagramQuickStyle" Target="../diagrams/quickStyle29.xml"/><Relationship Id="rId10" Type="http://schemas.openxmlformats.org/officeDocument/2006/relationships/diagramColors" Target="../diagrams/colors30.xml"/><Relationship Id="rId4" Type="http://schemas.openxmlformats.org/officeDocument/2006/relationships/diagramLayout" Target="../diagrams/layout29.xml"/><Relationship Id="rId9" Type="http://schemas.openxmlformats.org/officeDocument/2006/relationships/diagramQuickStyle" Target="../diagrams/quickStyle30.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32.xml"/><Relationship Id="rId3" Type="http://schemas.openxmlformats.org/officeDocument/2006/relationships/diagramData" Target="../diagrams/data31.xml"/><Relationship Id="rId7" Type="http://schemas.openxmlformats.org/officeDocument/2006/relationships/diagramData" Target="../diagrams/data32.xml"/><Relationship Id="rId12" Type="http://schemas.microsoft.com/office/2007/relationships/diagramDrawing" Target="../diagrams/drawing31.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Colors" Target="../diagrams/colors31.xml"/><Relationship Id="rId11" Type="http://schemas.microsoft.com/office/2007/relationships/diagramDrawing" Target="../diagrams/drawing30.xml"/><Relationship Id="rId5" Type="http://schemas.openxmlformats.org/officeDocument/2006/relationships/diagramQuickStyle" Target="../diagrams/quickStyle31.xml"/><Relationship Id="rId10" Type="http://schemas.openxmlformats.org/officeDocument/2006/relationships/diagramColors" Target="../diagrams/colors32.xml"/><Relationship Id="rId4" Type="http://schemas.openxmlformats.org/officeDocument/2006/relationships/diagramLayout" Target="../diagrams/layout31.xml"/><Relationship Id="rId9" Type="http://schemas.openxmlformats.org/officeDocument/2006/relationships/diagramQuickStyle" Target="../diagrams/quickStyle3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diagramLayout" Target="../diagrams/layout5.xml"/><Relationship Id="rId7" Type="http://schemas.openxmlformats.org/officeDocument/2006/relationships/image" Target="../media/image12.pn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7" Type="http://schemas.microsoft.com/office/2007/relationships/diagramDrawing" Target="../diagrams/drawing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7.xml"/><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microsoft.com/office/2007/relationships/diagramDrawing" Target="../diagrams/drawing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533400" y="3962400"/>
            <a:ext cx="8153400" cy="1189038"/>
          </a:xfrm>
          <a:prstGeom prst="rect">
            <a:avLst/>
          </a:prstGeom>
          <a:noFill/>
          <a:ln w="9525">
            <a:noFill/>
            <a:round/>
            <a:headEnd/>
            <a:tailEnd/>
          </a:ln>
          <a:effectLst>
            <a:outerShdw blurRad="50800" dist="38100" dir="10800000" algn="r" rotWithShape="0">
              <a:prstClr val="black">
                <a:alpha val="40000"/>
              </a:prstClr>
            </a:outerShdw>
          </a:effectLst>
        </p:spPr>
        <p:txBody>
          <a:bodyPr lIns="90000" tIns="46800" rIns="90000" bIns="46800" anchor="ct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b="1" dirty="0">
                <a:solidFill>
                  <a:schemeClr val="accent6">
                    <a:lumMod val="50000"/>
                  </a:schemeClr>
                </a:solidFill>
                <a:latin typeface="Times New Roman" pitchFamily="18" charset="0"/>
                <a:cs typeface="Times New Roman" pitchFamily="18" charset="0"/>
              </a:rPr>
              <a:t>Department of Computer Science and Engineering (CSE)</a:t>
            </a:r>
            <a:r>
              <a:rPr lang="x-none" sz="3600" b="1" dirty="0">
                <a:solidFill>
                  <a:schemeClr val="accent6">
                    <a:lumMod val="50000"/>
                  </a:schemeClr>
                </a:solidFill>
                <a:latin typeface="Times New Roman" pitchFamily="18" charset="0"/>
                <a:cs typeface="Times New Roman" pitchFamily="18" charset="0"/>
              </a:rPr>
              <a:t>‏</a:t>
            </a:r>
            <a:endParaRPr lang="en-US" sz="3600" b="1" dirty="0">
              <a:solidFill>
                <a:schemeClr val="accent6">
                  <a:lumMod val="50000"/>
                </a:schemeClr>
              </a:solidFill>
              <a:latin typeface="Times New Roman" pitchFamily="18" charset="0"/>
              <a:cs typeface="Times New Roman" pitchFamily="18" charset="0"/>
            </a:endParaRPr>
          </a:p>
        </p:txBody>
      </p:sp>
      <p:sp>
        <p:nvSpPr>
          <p:cNvPr id="4099" name="Rectangle 2"/>
          <p:cNvSpPr>
            <a:spLocks noChangeArrowheads="1"/>
          </p:cNvSpPr>
          <p:nvPr/>
        </p:nvSpPr>
        <p:spPr bwMode="auto">
          <a:xfrm>
            <a:off x="533400" y="6019800"/>
            <a:ext cx="8153400" cy="790575"/>
          </a:xfrm>
          <a:prstGeom prst="rect">
            <a:avLst/>
          </a:prstGeom>
          <a:noFill/>
          <a:ln w="9525">
            <a:noFill/>
            <a:round/>
            <a:headEnd/>
            <a:tailEnd/>
          </a:ln>
        </p:spPr>
        <p:txBody>
          <a:bodyPr lIns="90000" tIns="46800" rIns="90000" bIns="46800" anchor="ct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990000"/>
                </a:solidFill>
                <a:latin typeface="Times New Roman" pitchFamily="18" charset="0"/>
                <a:cs typeface="Times New Roman" pitchFamily="18" charset="0"/>
              </a:rPr>
              <a:t>Bangladesh University of Engineering and Technology (BUET)</a:t>
            </a:r>
          </a:p>
        </p:txBody>
      </p:sp>
      <p:pic>
        <p:nvPicPr>
          <p:cNvPr id="4100" name="Picture 3"/>
          <p:cNvPicPr>
            <a:picLocks noChangeAspect="1" noChangeArrowheads="1"/>
          </p:cNvPicPr>
          <p:nvPr/>
        </p:nvPicPr>
        <p:blipFill>
          <a:blip r:embed="rId3" cstate="print"/>
          <a:srcRect/>
          <a:stretch>
            <a:fillRect/>
          </a:stretch>
        </p:blipFill>
        <p:spPr bwMode="auto">
          <a:xfrm>
            <a:off x="7237268" y="457200"/>
            <a:ext cx="1597170" cy="1600200"/>
          </a:xfrm>
          <a:prstGeom prst="rect">
            <a:avLst/>
          </a:prstGeom>
          <a:noFill/>
          <a:ln w="9525">
            <a:noFill/>
            <a:round/>
            <a:headEnd/>
            <a:tailEnd/>
          </a:ln>
        </p:spPr>
      </p:pic>
      <p:sp>
        <p:nvSpPr>
          <p:cNvPr id="2" name="Title 1"/>
          <p:cNvSpPr>
            <a:spLocks noGrp="1"/>
          </p:cNvSpPr>
          <p:nvPr>
            <p:ph type="ctrTitle"/>
          </p:nvPr>
        </p:nvSpPr>
        <p:spPr>
          <a:xfrm>
            <a:off x="2814638" y="2301875"/>
            <a:ext cx="6019800" cy="1470025"/>
          </a:xfrm>
        </p:spPr>
        <p:txBody>
          <a:bodyPr/>
          <a:lstStyle/>
          <a:p>
            <a:r>
              <a:rPr lang="en-US" dirty="0" smtClean="0"/>
              <a:t>PG Rules </a:t>
            </a:r>
            <a:r>
              <a:rPr lang="en-US" dirty="0"/>
              <a:t>&amp; </a:t>
            </a:r>
            <a:r>
              <a:rPr lang="en-US" dirty="0" smtClean="0"/>
              <a:t>Regulations</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Mechanism</a:t>
            </a:r>
            <a:endParaRPr lang="en-US" dirty="0"/>
          </a:p>
        </p:txBody>
      </p:sp>
      <p:graphicFrame>
        <p:nvGraphicFramePr>
          <p:cNvPr id="3" name="Diagram 2"/>
          <p:cNvGraphicFramePr/>
          <p:nvPr>
            <p:extLst>
              <p:ext uri="{D42A27DB-BD31-4B8C-83A1-F6EECF244321}">
                <p14:modId xmlns:p14="http://schemas.microsoft.com/office/powerpoint/2010/main" xmlns="" val="271483272"/>
              </p:ext>
            </p:extLst>
          </p:nvPr>
        </p:nvGraphicFramePr>
        <p:xfrm>
          <a:off x="0" y="1143000"/>
          <a:ext cx="91440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479281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038601" y="3276600"/>
            <a:ext cx="4805362" cy="842817"/>
          </a:xfrm>
          <a:prstGeom prst="rect">
            <a:avLst/>
          </a:prstGeom>
        </p:spPr>
      </p:pic>
      <p:sp>
        <p:nvSpPr>
          <p:cNvPr id="2" name="Title 1"/>
          <p:cNvSpPr>
            <a:spLocks noGrp="1"/>
          </p:cNvSpPr>
          <p:nvPr>
            <p:ph type="title"/>
          </p:nvPr>
        </p:nvSpPr>
        <p:spPr/>
        <p:txBody>
          <a:bodyPr/>
          <a:lstStyle/>
          <a:p>
            <a:r>
              <a:rPr lang="en-US" dirty="0"/>
              <a:t>Grading System</a:t>
            </a:r>
          </a:p>
        </p:txBody>
      </p:sp>
      <p:pic>
        <p:nvPicPr>
          <p:cNvPr id="4" name="Picture 3"/>
          <p:cNvPicPr>
            <a:picLocks noChangeAspect="1"/>
          </p:cNvPicPr>
          <p:nvPr/>
        </p:nvPicPr>
        <p:blipFill>
          <a:blip r:embed="rId3"/>
          <a:stretch>
            <a:fillRect/>
          </a:stretch>
        </p:blipFill>
        <p:spPr>
          <a:xfrm>
            <a:off x="4038600" y="4038600"/>
            <a:ext cx="4805363" cy="1302787"/>
          </a:xfrm>
          <a:prstGeom prst="rect">
            <a:avLst/>
          </a:prstGeom>
        </p:spPr>
      </p:pic>
      <p:sp>
        <p:nvSpPr>
          <p:cNvPr id="5" name="TextBox 4"/>
          <p:cNvSpPr txBox="1"/>
          <p:nvPr/>
        </p:nvSpPr>
        <p:spPr>
          <a:xfrm>
            <a:off x="4495801" y="4689992"/>
            <a:ext cx="4191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t>…         50      60       70      80       90     100</a:t>
            </a:r>
            <a:endParaRPr lang="en-US" dirty="0"/>
          </a:p>
        </p:txBody>
      </p:sp>
      <p:sp>
        <p:nvSpPr>
          <p:cNvPr id="6" name="TextBox 5"/>
          <p:cNvSpPr txBox="1"/>
          <p:nvPr/>
        </p:nvSpPr>
        <p:spPr>
          <a:xfrm>
            <a:off x="4495801" y="3719307"/>
            <a:ext cx="4191000" cy="400110"/>
          </a:xfrm>
          <a:prstGeom prst="rect">
            <a:avLst/>
          </a:prstGeom>
          <a:solidFill>
            <a:schemeClr val="lt1">
              <a:alpha val="10000"/>
            </a:schemeClr>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000" dirty="0" smtClean="0"/>
              <a:t>      </a:t>
            </a:r>
            <a:r>
              <a:rPr lang="en-US" sz="2000" b="1" dirty="0" smtClean="0">
                <a:solidFill>
                  <a:schemeClr val="bg1"/>
                </a:solidFill>
                <a:effectLst>
                  <a:outerShdw blurRad="38100" dist="38100" dir="2700000" algn="tl">
                    <a:srgbClr val="000000">
                      <a:alpha val="43137"/>
                    </a:srgbClr>
                  </a:outerShdw>
                </a:effectLst>
              </a:rPr>
              <a:t>F       C       B       </a:t>
            </a:r>
            <a:r>
              <a:rPr lang="en-US" sz="2000" b="1" dirty="0" err="1" smtClean="0">
                <a:solidFill>
                  <a:schemeClr val="bg1"/>
                </a:solidFill>
                <a:effectLst>
                  <a:outerShdw blurRad="38100" dist="38100" dir="2700000" algn="tl">
                    <a:srgbClr val="000000">
                      <a:alpha val="43137"/>
                    </a:srgbClr>
                  </a:outerShdw>
                </a:effectLst>
              </a:rPr>
              <a:t>B</a:t>
            </a:r>
            <a:r>
              <a:rPr lang="en-US" sz="2000" b="1" dirty="0" smtClean="0">
                <a:solidFill>
                  <a:schemeClr val="bg1"/>
                </a:solidFill>
                <a:effectLst>
                  <a:outerShdw blurRad="38100" dist="38100" dir="2700000" algn="tl">
                    <a:srgbClr val="000000">
                      <a:alpha val="43137"/>
                    </a:srgbClr>
                  </a:outerShdw>
                </a:effectLst>
              </a:rPr>
              <a:t>+     A        </a:t>
            </a:r>
            <a:r>
              <a:rPr lang="en-US" sz="2000" b="1" dirty="0" err="1" smtClean="0">
                <a:solidFill>
                  <a:schemeClr val="bg1"/>
                </a:solidFill>
                <a:effectLst>
                  <a:outerShdw blurRad="38100" dist="38100" dir="2700000" algn="tl">
                    <a:srgbClr val="000000">
                      <a:alpha val="43137"/>
                    </a:srgbClr>
                  </a:outerShdw>
                </a:effectLst>
              </a:rPr>
              <a:t>A</a:t>
            </a:r>
            <a:r>
              <a:rPr lang="en-US" sz="2000" b="1" dirty="0" smtClean="0">
                <a:solidFill>
                  <a:schemeClr val="bg1"/>
                </a:solidFill>
                <a:effectLst>
                  <a:outerShdw blurRad="38100" dist="38100" dir="2700000" algn="tl">
                    <a:srgbClr val="000000">
                      <a:alpha val="43137"/>
                    </a:srgbClr>
                  </a:outerShdw>
                </a:effectLst>
              </a:rPr>
              <a:t>+  </a:t>
            </a:r>
            <a:endParaRPr lang="en-US" sz="2000" b="1"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4495800" y="3276600"/>
            <a:ext cx="4191000" cy="400110"/>
          </a:xfrm>
          <a:prstGeom prst="rect">
            <a:avLst/>
          </a:prstGeom>
          <a:solidFill>
            <a:schemeClr val="lt1">
              <a:alpha val="10000"/>
            </a:schemeClr>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000" dirty="0" smtClean="0"/>
              <a:t>    </a:t>
            </a:r>
            <a:r>
              <a:rPr lang="en-US" sz="2000" b="1" dirty="0" smtClean="0">
                <a:solidFill>
                  <a:schemeClr val="bg1"/>
                </a:solidFill>
                <a:effectLst>
                  <a:outerShdw blurRad="38100" dist="38100" dir="2700000" algn="tl">
                    <a:srgbClr val="000000">
                      <a:alpha val="43137"/>
                    </a:srgbClr>
                  </a:outerShdw>
                </a:effectLst>
              </a:rPr>
              <a:t>0.0    2.0    2.5     3.0    3.5      4.0  </a:t>
            </a:r>
            <a:endParaRPr lang="en-US" sz="2000" b="1" dirty="0">
              <a:solidFill>
                <a:schemeClr val="bg1"/>
              </a:solidFill>
              <a:effectLst>
                <a:outerShdw blurRad="38100" dist="38100" dir="2700000" algn="tl">
                  <a:srgbClr val="000000">
                    <a:alpha val="43137"/>
                  </a:srgbClr>
                </a:outerShdw>
              </a:effectLst>
            </a:endParaRPr>
          </a:p>
        </p:txBody>
      </p:sp>
      <p:cxnSp>
        <p:nvCxnSpPr>
          <p:cNvPr id="10" name="Straight Arrow Connector 9"/>
          <p:cNvCxnSpPr/>
          <p:nvPr/>
        </p:nvCxnSpPr>
        <p:spPr bwMode="auto">
          <a:xfrm flipH="1" flipV="1">
            <a:off x="3162137" y="2748414"/>
            <a:ext cx="4610263" cy="1462326"/>
          </a:xfrm>
          <a:prstGeom prst="straightConnector1">
            <a:avLst/>
          </a:prstGeom>
          <a:solidFill>
            <a:srgbClr val="00B8FF"/>
          </a:solidFill>
          <a:ln w="63500" cap="flat" cmpd="sng" algn="ctr">
            <a:solidFill>
              <a:srgbClr val="00B050"/>
            </a:solidFill>
            <a:prstDash val="solid"/>
            <a:round/>
            <a:headEnd type="none" w="med" len="med"/>
            <a:tailEnd type="triangle"/>
          </a:ln>
          <a:effectLst/>
        </p:spPr>
      </p:cxnSp>
      <p:cxnSp>
        <p:nvCxnSpPr>
          <p:cNvPr id="12" name="Straight Arrow Connector 11"/>
          <p:cNvCxnSpPr/>
          <p:nvPr/>
        </p:nvCxnSpPr>
        <p:spPr bwMode="auto">
          <a:xfrm flipV="1">
            <a:off x="8458200" y="2903796"/>
            <a:ext cx="533400" cy="1306944"/>
          </a:xfrm>
          <a:prstGeom prst="straightConnector1">
            <a:avLst/>
          </a:prstGeom>
          <a:solidFill>
            <a:srgbClr val="00B8FF"/>
          </a:solidFill>
          <a:ln w="63500" cap="flat" cmpd="sng" algn="ctr">
            <a:solidFill>
              <a:srgbClr val="00B050"/>
            </a:solidFill>
            <a:prstDash val="solid"/>
            <a:round/>
            <a:headEnd type="none" w="med" len="med"/>
            <a:tailEnd type="triangle"/>
          </a:ln>
          <a:effectLst/>
        </p:spPr>
      </p:cxnSp>
      <p:pic>
        <p:nvPicPr>
          <p:cNvPr id="15" name="Picture 14"/>
          <p:cNvPicPr>
            <a:picLocks noChangeAspect="1"/>
          </p:cNvPicPr>
          <p:nvPr/>
        </p:nvPicPr>
        <p:blipFill>
          <a:blip r:embed="rId4"/>
          <a:stretch>
            <a:fillRect/>
          </a:stretch>
        </p:blipFill>
        <p:spPr>
          <a:xfrm>
            <a:off x="3238500" y="2138996"/>
            <a:ext cx="5829300" cy="657225"/>
          </a:xfrm>
          <a:prstGeom prst="rect">
            <a:avLst/>
          </a:prstGeom>
        </p:spPr>
      </p:pic>
      <p:cxnSp>
        <p:nvCxnSpPr>
          <p:cNvPr id="20" name="Straight Connector 19"/>
          <p:cNvCxnSpPr/>
          <p:nvPr/>
        </p:nvCxnSpPr>
        <p:spPr bwMode="auto">
          <a:xfrm>
            <a:off x="3413314" y="2850008"/>
            <a:ext cx="5582770" cy="0"/>
          </a:xfrm>
          <a:prstGeom prst="line">
            <a:avLst/>
          </a:prstGeom>
          <a:solidFill>
            <a:srgbClr val="00B8FF"/>
          </a:solidFill>
          <a:ln w="38100" cap="flat" cmpd="sng" algn="ctr">
            <a:solidFill>
              <a:srgbClr val="00B050"/>
            </a:solidFill>
            <a:prstDash val="solid"/>
            <a:round/>
            <a:headEnd type="none" w="med" len="med"/>
            <a:tailEnd type="none" w="med" len="med"/>
          </a:ln>
          <a:effectLst/>
        </p:spPr>
      </p:cxnSp>
      <p:graphicFrame>
        <p:nvGraphicFramePr>
          <p:cNvPr id="23" name="Table 22"/>
          <p:cNvGraphicFramePr>
            <a:graphicFrameLocks noGrp="1"/>
          </p:cNvGraphicFramePr>
          <p:nvPr>
            <p:extLst>
              <p:ext uri="{D42A27DB-BD31-4B8C-83A1-F6EECF244321}">
                <p14:modId xmlns:p14="http://schemas.microsoft.com/office/powerpoint/2010/main" xmlns="" val="804031397"/>
              </p:ext>
            </p:extLst>
          </p:nvPr>
        </p:nvGraphicFramePr>
        <p:xfrm>
          <a:off x="914400" y="2362200"/>
          <a:ext cx="1905000" cy="3515699"/>
        </p:xfrm>
        <a:graphic>
          <a:graphicData uri="http://schemas.openxmlformats.org/drawingml/2006/table">
            <a:tbl>
              <a:tblPr firstRow="1" firstCol="1" bandRow="1">
                <a:tableStyleId>{5C22544A-7EE6-4342-B048-85BDC9FD1C3A}</a:tableStyleId>
              </a:tblPr>
              <a:tblGrid>
                <a:gridCol w="472071">
                  <a:extLst>
                    <a:ext uri="{9D8B030D-6E8A-4147-A177-3AD203B41FA5}">
                      <a16:colId xmlns:a16="http://schemas.microsoft.com/office/drawing/2014/main" xmlns="" val="506609368"/>
                    </a:ext>
                  </a:extLst>
                </a:gridCol>
                <a:gridCol w="1432929">
                  <a:extLst>
                    <a:ext uri="{9D8B030D-6E8A-4147-A177-3AD203B41FA5}">
                      <a16:colId xmlns:a16="http://schemas.microsoft.com/office/drawing/2014/main" xmlns="" val="550910235"/>
                    </a:ext>
                  </a:extLst>
                </a:gridCol>
              </a:tblGrid>
              <a:tr h="319609">
                <a:tc>
                  <a:txBody>
                    <a:bodyPr/>
                    <a:lstStyle/>
                    <a:p>
                      <a:pPr>
                        <a:lnSpc>
                          <a:spcPct val="107000"/>
                        </a:lnSpc>
                        <a:spcAft>
                          <a:spcPts val="0"/>
                        </a:spcAft>
                      </a:pPr>
                      <a:r>
                        <a:rPr lang="en-US" sz="1200" dirty="0">
                          <a:effectLst/>
                        </a:rPr>
                        <a:t>Grade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nSpc>
                          <a:spcPct val="107000"/>
                        </a:lnSpc>
                        <a:spcAft>
                          <a:spcPts val="0"/>
                        </a:spcAft>
                      </a:pPr>
                      <a:r>
                        <a:rPr lang="en-US" sz="1200" dirty="0">
                          <a:effectLst/>
                        </a:rPr>
                        <a:t>Merit description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xmlns="" val="4243937066"/>
                  </a:ext>
                </a:extLst>
              </a:tr>
              <a:tr h="319609">
                <a:tc>
                  <a:txBody>
                    <a:bodyPr/>
                    <a:lstStyle/>
                    <a:p>
                      <a:pPr algn="ctr">
                        <a:lnSpc>
                          <a:spcPct val="107000"/>
                        </a:lnSpc>
                        <a:spcAft>
                          <a:spcPts val="0"/>
                        </a:spcAft>
                      </a:pPr>
                      <a:r>
                        <a:rPr lang="en-US" sz="1200" dirty="0" smtClean="0">
                          <a:effectLst/>
                        </a:rPr>
                        <a:t>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nSpc>
                          <a:spcPct val="107000"/>
                        </a:lnSpc>
                        <a:spcAft>
                          <a:spcPts val="0"/>
                        </a:spcAft>
                      </a:pPr>
                      <a:r>
                        <a:rPr lang="en-US" sz="1200" dirty="0">
                          <a:effectLst/>
                        </a:rPr>
                        <a:t>Excellent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xmlns="" val="829392787"/>
                  </a:ext>
                </a:extLst>
              </a:tr>
              <a:tr h="319609">
                <a:tc>
                  <a:txBody>
                    <a:bodyPr/>
                    <a:lstStyle/>
                    <a:p>
                      <a:pPr algn="ctr">
                        <a:lnSpc>
                          <a:spcPct val="107000"/>
                        </a:lnSpc>
                        <a:spcAft>
                          <a:spcPts val="0"/>
                        </a:spcAft>
                      </a:pPr>
                      <a:r>
                        <a:rPr lang="en-US" sz="1200" dirty="0">
                          <a:effectLst/>
                        </a:rPr>
                        <a:t>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nSpc>
                          <a:spcPct val="107000"/>
                        </a:lnSpc>
                        <a:spcAft>
                          <a:spcPts val="0"/>
                        </a:spcAft>
                      </a:pPr>
                      <a:r>
                        <a:rPr lang="en-US" sz="1200" dirty="0">
                          <a:effectLst/>
                        </a:rPr>
                        <a:t>Very good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xmlns="" val="4286236776"/>
                  </a:ext>
                </a:extLst>
              </a:tr>
              <a:tr h="319609">
                <a:tc>
                  <a:txBody>
                    <a:bodyPr/>
                    <a:lstStyle/>
                    <a:p>
                      <a:pPr algn="ctr">
                        <a:lnSpc>
                          <a:spcPct val="107000"/>
                        </a:lnSpc>
                        <a:spcAft>
                          <a:spcPts val="0"/>
                        </a:spcAft>
                      </a:pPr>
                      <a:r>
                        <a:rPr lang="en-US" sz="1200" dirty="0" smtClean="0">
                          <a:effectLst/>
                        </a:rPr>
                        <a:t>B+</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nSpc>
                          <a:spcPct val="107000"/>
                        </a:lnSpc>
                        <a:spcAft>
                          <a:spcPts val="0"/>
                        </a:spcAft>
                      </a:pPr>
                      <a:r>
                        <a:rPr lang="en-US" sz="1200">
                          <a:effectLst/>
                        </a:rPr>
                        <a:t>Good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xmlns="" val="2696678734"/>
                  </a:ext>
                </a:extLst>
              </a:tr>
              <a:tr h="319609">
                <a:tc>
                  <a:txBody>
                    <a:bodyPr/>
                    <a:lstStyle/>
                    <a:p>
                      <a:pPr algn="ctr">
                        <a:lnSpc>
                          <a:spcPct val="107000"/>
                        </a:lnSpc>
                        <a:spcAft>
                          <a:spcPts val="0"/>
                        </a:spcAft>
                      </a:pPr>
                      <a:r>
                        <a:rPr lang="en-US" sz="1200" dirty="0">
                          <a:effectLst/>
                        </a:rPr>
                        <a:t>B</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nSpc>
                          <a:spcPct val="107000"/>
                        </a:lnSpc>
                        <a:spcAft>
                          <a:spcPts val="0"/>
                        </a:spcAft>
                      </a:pPr>
                      <a:r>
                        <a:rPr lang="en-US" sz="1200">
                          <a:effectLst/>
                        </a:rPr>
                        <a:t>Average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xmlns="" val="2418832501"/>
                  </a:ext>
                </a:extLst>
              </a:tr>
              <a:tr h="319609">
                <a:tc>
                  <a:txBody>
                    <a:bodyPr/>
                    <a:lstStyle/>
                    <a:p>
                      <a:pPr algn="ctr">
                        <a:lnSpc>
                          <a:spcPct val="107000"/>
                        </a:lnSpc>
                        <a:spcAft>
                          <a:spcPts val="0"/>
                        </a:spcAft>
                      </a:pPr>
                      <a:r>
                        <a:rPr lang="en-US" sz="1200" dirty="0">
                          <a:effectLst/>
                        </a:rPr>
                        <a:t>C</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nSpc>
                          <a:spcPct val="107000"/>
                        </a:lnSpc>
                        <a:spcAft>
                          <a:spcPts val="0"/>
                        </a:spcAft>
                      </a:pPr>
                      <a:r>
                        <a:rPr lang="en-US" sz="1200" dirty="0">
                          <a:effectLst/>
                        </a:rPr>
                        <a:t>Pass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xmlns="" val="3231906555"/>
                  </a:ext>
                </a:extLst>
              </a:tr>
              <a:tr h="319609">
                <a:tc>
                  <a:txBody>
                    <a:bodyPr/>
                    <a:lstStyle/>
                    <a:p>
                      <a:pPr algn="ctr">
                        <a:lnSpc>
                          <a:spcPct val="107000"/>
                        </a:lnSpc>
                        <a:spcAft>
                          <a:spcPts val="0"/>
                        </a:spcAft>
                      </a:pPr>
                      <a:r>
                        <a:rPr lang="en-US" sz="1200" dirty="0">
                          <a:effectLst/>
                        </a:rPr>
                        <a:t>F</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nSpc>
                          <a:spcPct val="107000"/>
                        </a:lnSpc>
                        <a:spcAft>
                          <a:spcPts val="0"/>
                        </a:spcAft>
                      </a:pPr>
                      <a:r>
                        <a:rPr lang="en-US" sz="1200">
                          <a:effectLst/>
                        </a:rPr>
                        <a:t>Failure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xmlns="" val="2800752591"/>
                  </a:ext>
                </a:extLst>
              </a:tr>
              <a:tr h="319609">
                <a:tc>
                  <a:txBody>
                    <a:bodyPr/>
                    <a:lstStyle/>
                    <a:p>
                      <a:pPr algn="ctr">
                        <a:lnSpc>
                          <a:spcPct val="107000"/>
                        </a:lnSpc>
                        <a:spcAft>
                          <a:spcPts val="0"/>
                        </a:spcAft>
                      </a:pPr>
                      <a:r>
                        <a:rPr lang="en-US" sz="1200" dirty="0">
                          <a:effectLst/>
                        </a:rPr>
                        <a:t>I</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nSpc>
                          <a:spcPct val="107000"/>
                        </a:lnSpc>
                        <a:spcAft>
                          <a:spcPts val="0"/>
                        </a:spcAft>
                      </a:pPr>
                      <a:r>
                        <a:rPr lang="en-US" sz="1200">
                          <a:effectLst/>
                        </a:rPr>
                        <a:t>Incomplete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xmlns="" val="2201958089"/>
                  </a:ext>
                </a:extLst>
              </a:tr>
              <a:tr h="319609">
                <a:tc>
                  <a:txBody>
                    <a:bodyPr/>
                    <a:lstStyle/>
                    <a:p>
                      <a:pPr algn="ctr">
                        <a:lnSpc>
                          <a:spcPct val="107000"/>
                        </a:lnSpc>
                        <a:spcAft>
                          <a:spcPts val="0"/>
                        </a:spcAft>
                      </a:pPr>
                      <a:r>
                        <a:rPr lang="en-US" sz="1200" dirty="0">
                          <a:effectLst/>
                        </a:rPr>
                        <a:t>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nSpc>
                          <a:spcPct val="107000"/>
                        </a:lnSpc>
                        <a:spcAft>
                          <a:spcPts val="0"/>
                        </a:spcAft>
                      </a:pPr>
                      <a:r>
                        <a:rPr lang="en-US" sz="1200">
                          <a:effectLst/>
                        </a:rPr>
                        <a:t>Satisfactory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xmlns="" val="1658368886"/>
                  </a:ext>
                </a:extLst>
              </a:tr>
              <a:tr h="319609">
                <a:tc>
                  <a:txBody>
                    <a:bodyPr/>
                    <a:lstStyle/>
                    <a:p>
                      <a:pPr algn="ctr">
                        <a:lnSpc>
                          <a:spcPct val="107000"/>
                        </a:lnSpc>
                        <a:spcAft>
                          <a:spcPts val="0"/>
                        </a:spcAft>
                      </a:pPr>
                      <a:r>
                        <a:rPr lang="en-US" sz="1200" dirty="0">
                          <a:effectLst/>
                        </a:rPr>
                        <a:t>U</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nSpc>
                          <a:spcPct val="107000"/>
                        </a:lnSpc>
                        <a:spcAft>
                          <a:spcPts val="0"/>
                        </a:spcAft>
                      </a:pPr>
                      <a:r>
                        <a:rPr lang="en-US" sz="1200">
                          <a:effectLst/>
                        </a:rPr>
                        <a:t>Unsatisfactory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xmlns="" val="3137466135"/>
                  </a:ext>
                </a:extLst>
              </a:tr>
              <a:tr h="319609">
                <a:tc>
                  <a:txBody>
                    <a:bodyPr/>
                    <a:lstStyle/>
                    <a:p>
                      <a:pPr algn="ctr">
                        <a:lnSpc>
                          <a:spcPct val="107000"/>
                        </a:lnSpc>
                        <a:spcAft>
                          <a:spcPts val="0"/>
                        </a:spcAft>
                      </a:pPr>
                      <a:r>
                        <a:rPr lang="en-US" sz="1200" dirty="0">
                          <a:effectLst/>
                        </a:rPr>
                        <a:t>W</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nSpc>
                          <a:spcPct val="107000"/>
                        </a:lnSpc>
                        <a:spcAft>
                          <a:spcPts val="0"/>
                        </a:spcAft>
                      </a:pPr>
                      <a:r>
                        <a:rPr lang="en-US" sz="1200" dirty="0">
                          <a:effectLst/>
                        </a:rPr>
                        <a:t>Withdrawn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xmlns="" val="4142120520"/>
                  </a:ext>
                </a:extLst>
              </a:tr>
            </a:tbl>
          </a:graphicData>
        </a:graphic>
      </p:graphicFrame>
    </p:spTree>
    <p:extLst>
      <p:ext uri="{BB962C8B-B14F-4D97-AF65-F5344CB8AC3E}">
        <p14:creationId xmlns:p14="http://schemas.microsoft.com/office/powerpoint/2010/main" xmlns="" val="191505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par>
                          <p:cTn id="36" fill="hold">
                            <p:stCondLst>
                              <p:cond delay="1000"/>
                            </p:stCondLst>
                            <p:childTnLst>
                              <p:par>
                                <p:cTn id="37" presetID="22" presetClass="entr" presetSubtype="4"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 Related Regulations</a:t>
            </a:r>
          </a:p>
        </p:txBody>
      </p:sp>
      <p:graphicFrame>
        <p:nvGraphicFramePr>
          <p:cNvPr id="4" name="Diagram 3"/>
          <p:cNvGraphicFramePr/>
          <p:nvPr>
            <p:extLst>
              <p:ext uri="{D42A27DB-BD31-4B8C-83A1-F6EECF244321}">
                <p14:modId xmlns:p14="http://schemas.microsoft.com/office/powerpoint/2010/main" xmlns="" val="2464246477"/>
              </p:ext>
            </p:extLst>
          </p:nvPr>
        </p:nvGraphicFramePr>
        <p:xfrm>
          <a:off x="20053" y="1168400"/>
          <a:ext cx="9906000" cy="568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244339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Semester Withdrawal</a:t>
            </a:r>
            <a:endParaRPr lang="en-US" dirty="0"/>
          </a:p>
        </p:txBody>
      </p:sp>
      <p:graphicFrame>
        <p:nvGraphicFramePr>
          <p:cNvPr id="5" name="Diagram 4"/>
          <p:cNvGraphicFramePr/>
          <p:nvPr>
            <p:extLst>
              <p:ext uri="{D42A27DB-BD31-4B8C-83A1-F6EECF244321}">
                <p14:modId xmlns:p14="http://schemas.microsoft.com/office/powerpoint/2010/main" xmlns="" val="3363968337"/>
              </p:ext>
            </p:extLst>
          </p:nvPr>
        </p:nvGraphicFramePr>
        <p:xfrm>
          <a:off x="382204" y="50466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xmlns="" val="2913924524"/>
              </p:ext>
            </p:extLst>
          </p:nvPr>
        </p:nvGraphicFramePr>
        <p:xfrm>
          <a:off x="2286000" y="3498192"/>
          <a:ext cx="4834321" cy="335980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Picture 6"/>
          <p:cNvPicPr>
            <a:picLocks noChangeAspect="1"/>
          </p:cNvPicPr>
          <p:nvPr/>
        </p:nvPicPr>
        <p:blipFill>
          <a:blip r:embed="rId10"/>
          <a:stretch>
            <a:fillRect/>
          </a:stretch>
        </p:blipFill>
        <p:spPr>
          <a:xfrm>
            <a:off x="7128642" y="4458229"/>
            <a:ext cx="1895475" cy="1439732"/>
          </a:xfrm>
          <a:prstGeom prst="rect">
            <a:avLst/>
          </a:prstGeom>
        </p:spPr>
      </p:pic>
    </p:spTree>
    <p:extLst>
      <p:ext uri="{BB962C8B-B14F-4D97-AF65-F5344CB8AC3E}">
        <p14:creationId xmlns:p14="http://schemas.microsoft.com/office/powerpoint/2010/main" xmlns="" val="277521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Admission Cancelled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71404454"/>
              </p:ext>
            </p:extLst>
          </p:nvPr>
        </p:nvGraphicFramePr>
        <p:xfrm>
          <a:off x="838200" y="1376363"/>
          <a:ext cx="8647112" cy="4718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277385" y="955160"/>
            <a:ext cx="100540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Masters</a:t>
            </a:r>
            <a:endParaRPr lang="en-US" dirty="0"/>
          </a:p>
        </p:txBody>
      </p:sp>
      <p:sp>
        <p:nvSpPr>
          <p:cNvPr id="8" name="TextBox 7"/>
          <p:cNvSpPr txBox="1"/>
          <p:nvPr/>
        </p:nvSpPr>
        <p:spPr>
          <a:xfrm>
            <a:off x="8243870" y="982968"/>
            <a:ext cx="62549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PhD</a:t>
            </a:r>
            <a:endParaRPr lang="en-US" dirty="0"/>
          </a:p>
        </p:txBody>
      </p:sp>
      <p:sp>
        <p:nvSpPr>
          <p:cNvPr id="9" name="TextBox 8"/>
          <p:cNvSpPr txBox="1"/>
          <p:nvPr/>
        </p:nvSpPr>
        <p:spPr>
          <a:xfrm rot="16200000">
            <a:off x="-283284" y="5214783"/>
            <a:ext cx="1697901" cy="369332"/>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dirty="0" smtClean="0"/>
              <a:t>Non-Academic</a:t>
            </a:r>
            <a:endParaRPr lang="en-US" dirty="0"/>
          </a:p>
        </p:txBody>
      </p:sp>
      <p:sp>
        <p:nvSpPr>
          <p:cNvPr id="10" name="Left Brace 9"/>
          <p:cNvSpPr/>
          <p:nvPr/>
        </p:nvSpPr>
        <p:spPr bwMode="auto">
          <a:xfrm>
            <a:off x="826533" y="4648200"/>
            <a:ext cx="298450" cy="1498084"/>
          </a:xfrm>
          <a:prstGeom prst="leftBrace">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sp>
        <p:nvSpPr>
          <p:cNvPr id="11" name="TextBox 10"/>
          <p:cNvSpPr txBox="1"/>
          <p:nvPr/>
        </p:nvSpPr>
        <p:spPr>
          <a:xfrm rot="16200000">
            <a:off x="-202616" y="2685731"/>
            <a:ext cx="116826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Academic</a:t>
            </a:r>
            <a:endParaRPr lang="en-US" dirty="0"/>
          </a:p>
        </p:txBody>
      </p:sp>
      <p:sp>
        <p:nvSpPr>
          <p:cNvPr id="12" name="Left Brace 11"/>
          <p:cNvSpPr/>
          <p:nvPr/>
        </p:nvSpPr>
        <p:spPr bwMode="auto">
          <a:xfrm>
            <a:off x="756683" y="1371600"/>
            <a:ext cx="462517" cy="3081196"/>
          </a:xfrm>
          <a:prstGeom prst="leftBrace">
            <a:avLst/>
          </a:prstGeom>
          <a:noFill/>
          <a:ln w="63500">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xmlns="" val="359366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450" y="0"/>
            <a:ext cx="7550150" cy="825500"/>
          </a:xfrm>
        </p:spPr>
        <p:txBody>
          <a:bodyPr/>
          <a:lstStyle/>
          <a:p>
            <a:r>
              <a:rPr lang="en-US" dirty="0" smtClean="0"/>
              <a:t>An Exceptional Pathway…</a:t>
            </a:r>
            <a:endParaRPr lang="en-US" dirty="0"/>
          </a:p>
        </p:txBody>
      </p:sp>
      <p:graphicFrame>
        <p:nvGraphicFramePr>
          <p:cNvPr id="6" name="Diagram 5"/>
          <p:cNvGraphicFramePr/>
          <p:nvPr>
            <p:extLst>
              <p:ext uri="{D42A27DB-BD31-4B8C-83A1-F6EECF244321}">
                <p14:modId xmlns:p14="http://schemas.microsoft.com/office/powerpoint/2010/main" xmlns="" val="1420034615"/>
              </p:ext>
            </p:extLst>
          </p:nvPr>
        </p:nvGraphicFramePr>
        <p:xfrm>
          <a:off x="685800" y="183673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228600" y="1124262"/>
            <a:ext cx="1899990" cy="1433435"/>
            <a:chOff x="71780" y="1628213"/>
            <a:chExt cx="1750848" cy="1219614"/>
          </a:xfrm>
        </p:grpSpPr>
        <p:pic>
          <p:nvPicPr>
            <p:cNvPr id="8" name="Picture 7"/>
            <p:cNvPicPr>
              <a:picLocks noChangeAspect="1"/>
            </p:cNvPicPr>
            <p:nvPr/>
          </p:nvPicPr>
          <p:blipFill>
            <a:blip r:embed="rId6"/>
            <a:stretch>
              <a:fillRect/>
            </a:stretch>
          </p:blipFill>
          <p:spPr>
            <a:xfrm>
              <a:off x="196972" y="1628213"/>
              <a:ext cx="795153" cy="733987"/>
            </a:xfrm>
            <a:prstGeom prst="rect">
              <a:avLst/>
            </a:prstGeom>
          </p:spPr>
        </p:pic>
        <p:sp>
          <p:nvSpPr>
            <p:cNvPr id="9" name="TextBox 8"/>
            <p:cNvSpPr txBox="1"/>
            <p:nvPr/>
          </p:nvSpPr>
          <p:spPr>
            <a:xfrm>
              <a:off x="71780" y="2455027"/>
              <a:ext cx="1750848" cy="3928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M.Sc. </a:t>
              </a:r>
              <a:r>
                <a:rPr lang="en-US" sz="2400" dirty="0" err="1" smtClean="0"/>
                <a:t>Engg</a:t>
              </a:r>
              <a:r>
                <a:rPr lang="en-US" sz="2400" dirty="0" smtClean="0"/>
                <a:t>.</a:t>
              </a:r>
              <a:endParaRPr lang="en-US" sz="2400" dirty="0"/>
            </a:p>
          </p:txBody>
        </p:sp>
      </p:grpSp>
      <p:grpSp>
        <p:nvGrpSpPr>
          <p:cNvPr id="14" name="Group 13"/>
          <p:cNvGrpSpPr/>
          <p:nvPr/>
        </p:nvGrpSpPr>
        <p:grpSpPr>
          <a:xfrm>
            <a:off x="7091610" y="3152019"/>
            <a:ext cx="1899990" cy="1802767"/>
            <a:chOff x="71780" y="1628213"/>
            <a:chExt cx="1750848" cy="1533854"/>
          </a:xfrm>
        </p:grpSpPr>
        <p:pic>
          <p:nvPicPr>
            <p:cNvPr id="15" name="Picture 14"/>
            <p:cNvPicPr>
              <a:picLocks noChangeAspect="1"/>
            </p:cNvPicPr>
            <p:nvPr/>
          </p:nvPicPr>
          <p:blipFill>
            <a:blip r:embed="rId6"/>
            <a:stretch>
              <a:fillRect/>
            </a:stretch>
          </p:blipFill>
          <p:spPr>
            <a:xfrm>
              <a:off x="196972" y="1628213"/>
              <a:ext cx="795153" cy="733987"/>
            </a:xfrm>
            <a:prstGeom prst="rect">
              <a:avLst/>
            </a:prstGeom>
          </p:spPr>
        </p:pic>
        <p:sp>
          <p:nvSpPr>
            <p:cNvPr id="16" name="TextBox 15"/>
            <p:cNvSpPr txBox="1"/>
            <p:nvPr/>
          </p:nvSpPr>
          <p:spPr>
            <a:xfrm>
              <a:off x="71780" y="2455027"/>
              <a:ext cx="1750848" cy="70704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PhD</a:t>
              </a:r>
            </a:p>
            <a:p>
              <a:r>
                <a:rPr lang="en-US" sz="2400" dirty="0" smtClean="0"/>
                <a:t>(Provisional)</a:t>
              </a:r>
              <a:endParaRPr lang="en-US" sz="2400" dirty="0"/>
            </a:p>
          </p:txBody>
        </p:sp>
      </p:grpSp>
      <p:sp>
        <p:nvSpPr>
          <p:cNvPr id="17" name="TextBox 16"/>
          <p:cNvSpPr txBox="1"/>
          <p:nvPr/>
        </p:nvSpPr>
        <p:spPr>
          <a:xfrm>
            <a:off x="7103144" y="2673586"/>
            <a:ext cx="171337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r"/>
            <a:r>
              <a:rPr lang="en-US" dirty="0" smtClean="0"/>
              <a:t>BPGS =&gt; CASR</a:t>
            </a:r>
            <a:endParaRPr lang="en-US" dirty="0"/>
          </a:p>
        </p:txBody>
      </p:sp>
      <p:sp>
        <p:nvSpPr>
          <p:cNvPr id="18" name="TextBox 17"/>
          <p:cNvSpPr txBox="1"/>
          <p:nvPr/>
        </p:nvSpPr>
        <p:spPr>
          <a:xfrm>
            <a:off x="2479981" y="5900737"/>
            <a:ext cx="4866460" cy="83099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sz="2400" dirty="0" smtClean="0"/>
              <a:t>Failure to complete PhD =&gt;</a:t>
            </a:r>
          </a:p>
          <a:p>
            <a:r>
              <a:rPr lang="en-US" sz="2400" dirty="0" smtClean="0"/>
              <a:t>May still get the M.Sc. </a:t>
            </a:r>
            <a:r>
              <a:rPr lang="en-US" sz="2400" dirty="0" err="1" smtClean="0"/>
              <a:t>Engg</a:t>
            </a:r>
            <a:r>
              <a:rPr lang="en-US" sz="2400" dirty="0" smtClean="0"/>
              <a:t>. degree</a:t>
            </a:r>
            <a:endParaRPr lang="en-US" sz="2400" dirty="0"/>
          </a:p>
        </p:txBody>
      </p:sp>
      <p:pic>
        <p:nvPicPr>
          <p:cNvPr id="19" name="Picture 18"/>
          <p:cNvPicPr>
            <a:picLocks noChangeAspect="1"/>
          </p:cNvPicPr>
          <p:nvPr/>
        </p:nvPicPr>
        <p:blipFill>
          <a:blip r:embed="rId7"/>
          <a:stretch>
            <a:fillRect/>
          </a:stretch>
        </p:blipFill>
        <p:spPr>
          <a:xfrm>
            <a:off x="2034315" y="5900737"/>
            <a:ext cx="337938" cy="847039"/>
          </a:xfrm>
          <a:prstGeom prst="rect">
            <a:avLst/>
          </a:prstGeom>
        </p:spPr>
      </p:pic>
      <p:pic>
        <p:nvPicPr>
          <p:cNvPr id="20" name="Picture 19"/>
          <p:cNvPicPr>
            <a:picLocks noChangeAspect="1"/>
          </p:cNvPicPr>
          <p:nvPr/>
        </p:nvPicPr>
        <p:blipFill>
          <a:blip r:embed="rId7"/>
          <a:stretch>
            <a:fillRect/>
          </a:stretch>
        </p:blipFill>
        <p:spPr>
          <a:xfrm>
            <a:off x="7434462" y="5943600"/>
            <a:ext cx="337938" cy="847039"/>
          </a:xfrm>
          <a:prstGeom prst="rect">
            <a:avLst/>
          </a:prstGeom>
        </p:spPr>
      </p:pic>
    </p:spTree>
    <p:extLst>
      <p:ext uri="{BB962C8B-B14F-4D97-AF65-F5344CB8AC3E}">
        <p14:creationId xmlns:p14="http://schemas.microsoft.com/office/powerpoint/2010/main" xmlns="" val="244368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Programs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593937412"/>
              </p:ext>
            </p:extLst>
          </p:nvPr>
        </p:nvGraphicFramePr>
        <p:xfrm>
          <a:off x="192638" y="1905000"/>
          <a:ext cx="8869362" cy="4570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p:cNvGrpSpPr/>
          <p:nvPr/>
        </p:nvGrpSpPr>
        <p:grpSpPr>
          <a:xfrm>
            <a:off x="192638" y="1348063"/>
            <a:ext cx="1223412" cy="1688269"/>
            <a:chOff x="192638" y="1348063"/>
            <a:chExt cx="1223412" cy="1688269"/>
          </a:xfrm>
        </p:grpSpPr>
        <p:pic>
          <p:nvPicPr>
            <p:cNvPr id="5" name="Picture 4"/>
            <p:cNvPicPr>
              <a:picLocks noChangeAspect="1"/>
            </p:cNvPicPr>
            <p:nvPr/>
          </p:nvPicPr>
          <p:blipFill>
            <a:blip r:embed="rId6"/>
            <a:stretch>
              <a:fillRect/>
            </a:stretch>
          </p:blipFill>
          <p:spPr>
            <a:xfrm>
              <a:off x="390731" y="1348063"/>
              <a:ext cx="1025319" cy="1315308"/>
            </a:xfrm>
            <a:prstGeom prst="rect">
              <a:avLst/>
            </a:prstGeom>
          </p:spPr>
        </p:pic>
        <p:sp>
          <p:nvSpPr>
            <p:cNvPr id="6" name="TextBox 5"/>
            <p:cNvSpPr txBox="1"/>
            <p:nvPr/>
          </p:nvSpPr>
          <p:spPr>
            <a:xfrm>
              <a:off x="192638" y="2667000"/>
              <a:ext cx="1223412"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April 2024</a:t>
              </a:r>
              <a:endParaRPr lang="en-US" dirty="0"/>
            </a:p>
          </p:txBody>
        </p:sp>
      </p:grpSp>
    </p:spTree>
    <p:extLst>
      <p:ext uri="{BB962C8B-B14F-4D97-AF65-F5344CB8AC3E}">
        <p14:creationId xmlns:p14="http://schemas.microsoft.com/office/powerpoint/2010/main" xmlns="" val="15436862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Program Structures</a:t>
            </a:r>
            <a:endParaRPr lang="en-US" dirty="0"/>
          </a:p>
        </p:txBody>
      </p:sp>
      <p:graphicFrame>
        <p:nvGraphicFramePr>
          <p:cNvPr id="4" name="Diagram 3"/>
          <p:cNvGraphicFramePr/>
          <p:nvPr>
            <p:extLst>
              <p:ext uri="{D42A27DB-BD31-4B8C-83A1-F6EECF244321}">
                <p14:modId xmlns:p14="http://schemas.microsoft.com/office/powerpoint/2010/main" xmlns="" val="4010896354"/>
              </p:ext>
            </p:extLst>
          </p:nvPr>
        </p:nvGraphicFramePr>
        <p:xfrm>
          <a:off x="2514600" y="609600"/>
          <a:ext cx="567871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xmlns="" val="162464496"/>
              </p:ext>
            </p:extLst>
          </p:nvPr>
        </p:nvGraphicFramePr>
        <p:xfrm>
          <a:off x="152400" y="1143000"/>
          <a:ext cx="2178050" cy="2667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7" name="Diagram 6"/>
          <p:cNvGraphicFramePr/>
          <p:nvPr>
            <p:extLst>
              <p:ext uri="{D42A27DB-BD31-4B8C-83A1-F6EECF244321}">
                <p14:modId xmlns:p14="http://schemas.microsoft.com/office/powerpoint/2010/main" xmlns="" val="40343721"/>
              </p:ext>
            </p:extLst>
          </p:nvPr>
        </p:nvGraphicFramePr>
        <p:xfrm>
          <a:off x="3450772" y="3581400"/>
          <a:ext cx="5678714" cy="35814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8" name="Diagram 7"/>
          <p:cNvGraphicFramePr/>
          <p:nvPr>
            <p:extLst>
              <p:ext uri="{D42A27DB-BD31-4B8C-83A1-F6EECF244321}">
                <p14:modId xmlns:p14="http://schemas.microsoft.com/office/powerpoint/2010/main" xmlns="" val="117130662"/>
              </p:ext>
            </p:extLst>
          </p:nvPr>
        </p:nvGraphicFramePr>
        <p:xfrm>
          <a:off x="1066800" y="4114800"/>
          <a:ext cx="2209800" cy="258830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xmlns="" val="3512924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Program Structures</a:t>
            </a:r>
            <a:endParaRPr lang="en-US" dirty="0"/>
          </a:p>
        </p:txBody>
      </p:sp>
      <p:sp>
        <p:nvSpPr>
          <p:cNvPr id="3" name="Rectangle 2"/>
          <p:cNvSpPr/>
          <p:nvPr/>
        </p:nvSpPr>
        <p:spPr>
          <a:xfrm>
            <a:off x="152400" y="4572000"/>
            <a:ext cx="8839200" cy="147732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r>
              <a:rPr lang="en-US" dirty="0"/>
              <a:t>[Group A] 4-year B.Sc. in Computer Science and Engineering (CSE) or Electrical and Electronic Engineering (EEE) or Computer Science (CS) or Computer Engineering (CE) or Electrical and Computer Engineering (ECE) or equivalent field.</a:t>
            </a:r>
          </a:p>
          <a:p>
            <a:pPr lvl="0"/>
            <a:r>
              <a:rPr lang="en-US" dirty="0"/>
              <a:t>[Group B] 4-year Bachelor’s degree in any other engineering or mathematical science or natural science or business information systems or related field.</a:t>
            </a:r>
          </a:p>
        </p:txBody>
      </p:sp>
      <p:graphicFrame>
        <p:nvGraphicFramePr>
          <p:cNvPr id="11" name="Diagram 10"/>
          <p:cNvGraphicFramePr/>
          <p:nvPr>
            <p:extLst>
              <p:ext uri="{D42A27DB-BD31-4B8C-83A1-F6EECF244321}">
                <p14:modId xmlns:p14="http://schemas.microsoft.com/office/powerpoint/2010/main" xmlns="" val="4088867608"/>
              </p:ext>
            </p:extLst>
          </p:nvPr>
        </p:nvGraphicFramePr>
        <p:xfrm>
          <a:off x="3008086" y="838200"/>
          <a:ext cx="567871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p:cNvGraphicFramePr/>
          <p:nvPr>
            <p:extLst>
              <p:ext uri="{D42A27DB-BD31-4B8C-83A1-F6EECF244321}">
                <p14:modId xmlns:p14="http://schemas.microsoft.com/office/powerpoint/2010/main" xmlns="" val="3852115732"/>
              </p:ext>
            </p:extLst>
          </p:nvPr>
        </p:nvGraphicFramePr>
        <p:xfrm>
          <a:off x="645886" y="1371600"/>
          <a:ext cx="2178050" cy="2667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Right Arrow 5"/>
          <p:cNvSpPr/>
          <p:nvPr/>
        </p:nvSpPr>
        <p:spPr bwMode="auto">
          <a:xfrm>
            <a:off x="-7257" y="2126912"/>
            <a:ext cx="609600" cy="533400"/>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xmlns="" val="15197251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Program Structures</a:t>
            </a:r>
            <a:endParaRPr lang="en-US" dirty="0"/>
          </a:p>
        </p:txBody>
      </p:sp>
      <p:sp>
        <p:nvSpPr>
          <p:cNvPr id="3" name="Rectangle 2"/>
          <p:cNvSpPr/>
          <p:nvPr/>
        </p:nvSpPr>
        <p:spPr>
          <a:xfrm>
            <a:off x="152400" y="1391799"/>
            <a:ext cx="8839200" cy="175432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r>
              <a:rPr lang="en-US" dirty="0"/>
              <a:t>[Group A] Master’s degree in Cyber Security or Computer Science and Engineering (CSE) or Electrical and Electronic Engineering (EEE)  or Computer Science (CS) or Computer Engineering (CE) or Electrical and Computer Engineering (ECE) or equivalent field.</a:t>
            </a:r>
          </a:p>
          <a:p>
            <a:r>
              <a:rPr lang="en-US" dirty="0"/>
              <a:t>[Group B] Master’s degree in any other engineering or mathematical science or natural science or business information systems or related field</a:t>
            </a:r>
            <a:r>
              <a:rPr lang="en-US" dirty="0" smtClean="0"/>
              <a:t>.</a:t>
            </a:r>
            <a:endParaRPr lang="en-US" dirty="0">
              <a:effectLst/>
              <a:latin typeface="Arial" panose="020B0604020202020204" pitchFamily="34" charset="0"/>
              <a:ea typeface="Arial" panose="020B0604020202020204" pitchFamily="34" charset="0"/>
            </a:endParaRPr>
          </a:p>
        </p:txBody>
      </p:sp>
      <p:sp>
        <p:nvSpPr>
          <p:cNvPr id="6" name="Right Arrow 5"/>
          <p:cNvSpPr/>
          <p:nvPr/>
        </p:nvSpPr>
        <p:spPr bwMode="auto">
          <a:xfrm>
            <a:off x="381000" y="4419600"/>
            <a:ext cx="609600" cy="533400"/>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graphicFrame>
        <p:nvGraphicFramePr>
          <p:cNvPr id="7" name="Diagram 6"/>
          <p:cNvGraphicFramePr/>
          <p:nvPr>
            <p:extLst>
              <p:ext uri="{D42A27DB-BD31-4B8C-83A1-F6EECF244321}">
                <p14:modId xmlns:p14="http://schemas.microsoft.com/office/powerpoint/2010/main" xmlns="" val="39529245"/>
              </p:ext>
            </p:extLst>
          </p:nvPr>
        </p:nvGraphicFramePr>
        <p:xfrm>
          <a:off x="3450772" y="3200400"/>
          <a:ext cx="567871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xmlns="" val="1974679194"/>
              </p:ext>
            </p:extLst>
          </p:nvPr>
        </p:nvGraphicFramePr>
        <p:xfrm>
          <a:off x="1066800" y="3733800"/>
          <a:ext cx="2209800" cy="258830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20811351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685800" y="1371600"/>
            <a:ext cx="1025319" cy="1315308"/>
          </a:xfrm>
          <a:prstGeom prst="rect">
            <a:avLst/>
          </a:prstGeom>
        </p:spPr>
      </p:pic>
      <p:graphicFrame>
        <p:nvGraphicFramePr>
          <p:cNvPr id="3" name="Diagram 2"/>
          <p:cNvGraphicFramePr/>
          <p:nvPr>
            <p:extLst>
              <p:ext uri="{D42A27DB-BD31-4B8C-83A1-F6EECF244321}">
                <p14:modId xmlns:p14="http://schemas.microsoft.com/office/powerpoint/2010/main" xmlns="" val="2179973522"/>
              </p:ext>
            </p:extLst>
          </p:nvPr>
        </p:nvGraphicFramePr>
        <p:xfrm>
          <a:off x="1828800" y="1242227"/>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p:cNvPicPr>
            <a:picLocks noChangeAspect="1"/>
          </p:cNvPicPr>
          <p:nvPr/>
        </p:nvPicPr>
        <p:blipFill>
          <a:blip r:embed="rId8" cstate="print"/>
          <a:stretch>
            <a:fillRect/>
          </a:stretch>
        </p:blipFill>
        <p:spPr>
          <a:xfrm>
            <a:off x="4912347" y="502291"/>
            <a:ext cx="724853" cy="701993"/>
          </a:xfrm>
          <a:prstGeom prst="rect">
            <a:avLst/>
          </a:prstGeom>
        </p:spPr>
      </p:pic>
      <p:pic>
        <p:nvPicPr>
          <p:cNvPr id="9" name="Picture 8"/>
          <p:cNvPicPr>
            <a:picLocks noChangeAspect="1"/>
          </p:cNvPicPr>
          <p:nvPr/>
        </p:nvPicPr>
        <p:blipFill>
          <a:blip r:embed="rId8" cstate="print"/>
          <a:stretch>
            <a:fillRect/>
          </a:stretch>
        </p:blipFill>
        <p:spPr>
          <a:xfrm>
            <a:off x="4964479" y="3727613"/>
            <a:ext cx="724853" cy="701993"/>
          </a:xfrm>
          <a:prstGeom prst="rect">
            <a:avLst/>
          </a:prstGeom>
        </p:spPr>
      </p:pic>
      <p:sp>
        <p:nvSpPr>
          <p:cNvPr id="10" name="TextBox 9"/>
          <p:cNvSpPr txBox="1"/>
          <p:nvPr/>
        </p:nvSpPr>
        <p:spPr>
          <a:xfrm>
            <a:off x="4267496" y="2200548"/>
            <a:ext cx="1358741" cy="2769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200" dirty="0" smtClean="0"/>
              <a:t>Late Reg. window</a:t>
            </a:r>
            <a:endParaRPr lang="en-US" sz="1200" dirty="0"/>
          </a:p>
        </p:txBody>
      </p:sp>
      <p:pic>
        <p:nvPicPr>
          <p:cNvPr id="12" name="Picture 11"/>
          <p:cNvPicPr>
            <a:picLocks noChangeAspect="1"/>
          </p:cNvPicPr>
          <p:nvPr/>
        </p:nvPicPr>
        <p:blipFill>
          <a:blip r:embed="rId9" cstate="print"/>
          <a:stretch>
            <a:fillRect/>
          </a:stretch>
        </p:blipFill>
        <p:spPr>
          <a:xfrm>
            <a:off x="4187845" y="589921"/>
            <a:ext cx="614363" cy="614363"/>
          </a:xfrm>
          <a:prstGeom prst="rect">
            <a:avLst/>
          </a:prstGeom>
        </p:spPr>
      </p:pic>
      <p:pic>
        <p:nvPicPr>
          <p:cNvPr id="13" name="Picture 12"/>
          <p:cNvPicPr>
            <a:picLocks noChangeAspect="1"/>
          </p:cNvPicPr>
          <p:nvPr/>
        </p:nvPicPr>
        <p:blipFill>
          <a:blip r:embed="rId10"/>
          <a:stretch>
            <a:fillRect/>
          </a:stretch>
        </p:blipFill>
        <p:spPr>
          <a:xfrm>
            <a:off x="7729505" y="1166341"/>
            <a:ext cx="1191209" cy="1191209"/>
          </a:xfrm>
          <a:prstGeom prst="rect">
            <a:avLst/>
          </a:prstGeom>
        </p:spPr>
      </p:pic>
      <p:grpSp>
        <p:nvGrpSpPr>
          <p:cNvPr id="16" name="Group 15"/>
          <p:cNvGrpSpPr/>
          <p:nvPr/>
        </p:nvGrpSpPr>
        <p:grpSpPr>
          <a:xfrm>
            <a:off x="565017" y="4969775"/>
            <a:ext cx="3360691" cy="1365511"/>
            <a:chOff x="144509" y="4867956"/>
            <a:chExt cx="3360691" cy="1365511"/>
          </a:xfrm>
        </p:grpSpPr>
        <p:pic>
          <p:nvPicPr>
            <p:cNvPr id="15" name="Picture 14"/>
            <p:cNvPicPr>
              <a:picLocks noChangeAspect="1"/>
            </p:cNvPicPr>
            <p:nvPr/>
          </p:nvPicPr>
          <p:blipFill>
            <a:blip r:embed="rId11" cstate="print"/>
            <a:stretch>
              <a:fillRect/>
            </a:stretch>
          </p:blipFill>
          <p:spPr>
            <a:xfrm>
              <a:off x="1319634" y="5059708"/>
              <a:ext cx="2185566" cy="1173759"/>
            </a:xfrm>
            <a:prstGeom prst="rect">
              <a:avLst/>
            </a:prstGeom>
          </p:spPr>
        </p:pic>
        <p:pic>
          <p:nvPicPr>
            <p:cNvPr id="14" name="Picture 13"/>
            <p:cNvPicPr>
              <a:picLocks noChangeAspect="1"/>
            </p:cNvPicPr>
            <p:nvPr/>
          </p:nvPicPr>
          <p:blipFill>
            <a:blip r:embed="rId3"/>
            <a:stretch>
              <a:fillRect/>
            </a:stretch>
          </p:blipFill>
          <p:spPr>
            <a:xfrm>
              <a:off x="144509" y="4867956"/>
              <a:ext cx="1025319" cy="1315308"/>
            </a:xfrm>
            <a:prstGeom prst="rect">
              <a:avLst/>
            </a:prstGeom>
          </p:spPr>
        </p:pic>
      </p:grpSp>
      <p:sp>
        <p:nvSpPr>
          <p:cNvPr id="17" name="TextBox 16"/>
          <p:cNvSpPr txBox="1"/>
          <p:nvPr/>
        </p:nvSpPr>
        <p:spPr>
          <a:xfrm>
            <a:off x="7806037" y="2309471"/>
            <a:ext cx="135040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Advisor or Supervisor?</a:t>
            </a:r>
            <a:endParaRPr lang="en-US" dirty="0"/>
          </a:p>
        </p:txBody>
      </p:sp>
      <p:graphicFrame>
        <p:nvGraphicFramePr>
          <p:cNvPr id="2" name="Diagram 1"/>
          <p:cNvGraphicFramePr/>
          <p:nvPr>
            <p:extLst>
              <p:ext uri="{D42A27DB-BD31-4B8C-83A1-F6EECF244321}">
                <p14:modId xmlns:p14="http://schemas.microsoft.com/office/powerpoint/2010/main" xmlns="" val="3780374933"/>
              </p:ext>
            </p:extLst>
          </p:nvPr>
        </p:nvGraphicFramePr>
        <p:xfrm>
          <a:off x="-76200" y="3146113"/>
          <a:ext cx="1939328" cy="142607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4" name="Diagram 3"/>
          <p:cNvGraphicFramePr/>
          <p:nvPr>
            <p:extLst>
              <p:ext uri="{D42A27DB-BD31-4B8C-83A1-F6EECF244321}">
                <p14:modId xmlns:p14="http://schemas.microsoft.com/office/powerpoint/2010/main" xmlns="" val="393402254"/>
              </p:ext>
            </p:extLst>
          </p:nvPr>
        </p:nvGraphicFramePr>
        <p:xfrm>
          <a:off x="4187845" y="4969775"/>
          <a:ext cx="2837974" cy="1888225"/>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pic>
        <p:nvPicPr>
          <p:cNvPr id="5" name="Picture 4"/>
          <p:cNvPicPr>
            <a:picLocks noChangeAspect="1"/>
          </p:cNvPicPr>
          <p:nvPr/>
        </p:nvPicPr>
        <p:blipFill>
          <a:blip r:embed="rId20"/>
          <a:stretch>
            <a:fillRect/>
          </a:stretch>
        </p:blipFill>
        <p:spPr>
          <a:xfrm>
            <a:off x="7268034" y="5581314"/>
            <a:ext cx="669207" cy="1033335"/>
          </a:xfrm>
          <a:prstGeom prst="rect">
            <a:avLst/>
          </a:prstGeom>
        </p:spPr>
      </p:pic>
    </p:spTree>
    <p:extLst>
      <p:ext uri="{BB962C8B-B14F-4D97-AF65-F5344CB8AC3E}">
        <p14:creationId xmlns:p14="http://schemas.microsoft.com/office/powerpoint/2010/main" xmlns="" val="89616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horizont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left)">
                                      <p:cBhvr>
                                        <p:cTn id="57" dur="500"/>
                                        <p:tgtEl>
                                          <p:spTgt spid="4"/>
                                        </p:tgtEl>
                                      </p:cBhvr>
                                    </p:animEffect>
                                  </p:childTnLst>
                                </p:cTn>
                              </p:par>
                              <p:par>
                                <p:cTn id="58" presetID="22" presetClass="entr" presetSubtype="8" fill="hold"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0" grpId="0" animBg="1"/>
      <p:bldP spid="17" grpId="0" animBg="1"/>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Program Structures</a:t>
            </a:r>
            <a:endParaRPr lang="en-US" dirty="0"/>
          </a:p>
        </p:txBody>
      </p:sp>
      <p:sp>
        <p:nvSpPr>
          <p:cNvPr id="3" name="Rectangle 2"/>
          <p:cNvSpPr/>
          <p:nvPr/>
        </p:nvSpPr>
        <p:spPr>
          <a:xfrm>
            <a:off x="152400" y="4572000"/>
            <a:ext cx="8839200" cy="147732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r>
              <a:rPr lang="en-US" dirty="0"/>
              <a:t>[Group A] 4-year B.Sc. in Computer Science and Engineering (CSE) or Electrical and Electronic Engineering (EEE) or Computer Science (CS) or Computer Engineering (CE) or Electrical and Computer Engineering (ECE) or equivalent field </a:t>
            </a:r>
          </a:p>
          <a:p>
            <a:r>
              <a:rPr lang="en-US" dirty="0"/>
              <a:t>[Group B] 4-year Bachelor’s degree in any other engineering or mathematical science or natural science or related field.</a:t>
            </a:r>
          </a:p>
        </p:txBody>
      </p:sp>
      <p:graphicFrame>
        <p:nvGraphicFramePr>
          <p:cNvPr id="11" name="Diagram 10"/>
          <p:cNvGraphicFramePr/>
          <p:nvPr>
            <p:extLst>
              <p:ext uri="{D42A27DB-BD31-4B8C-83A1-F6EECF244321}">
                <p14:modId xmlns:p14="http://schemas.microsoft.com/office/powerpoint/2010/main" xmlns="" val="4257836124"/>
              </p:ext>
            </p:extLst>
          </p:nvPr>
        </p:nvGraphicFramePr>
        <p:xfrm>
          <a:off x="3008086" y="838200"/>
          <a:ext cx="567871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p:cNvGraphicFramePr/>
          <p:nvPr/>
        </p:nvGraphicFramePr>
        <p:xfrm>
          <a:off x="645886" y="1371600"/>
          <a:ext cx="2178050" cy="2667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Right Arrow 5"/>
          <p:cNvSpPr/>
          <p:nvPr/>
        </p:nvSpPr>
        <p:spPr bwMode="auto">
          <a:xfrm>
            <a:off x="0" y="1447800"/>
            <a:ext cx="609600" cy="533400"/>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xmlns="" val="39758173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Program Structures</a:t>
            </a:r>
            <a:endParaRPr lang="en-US" dirty="0"/>
          </a:p>
        </p:txBody>
      </p:sp>
      <p:sp>
        <p:nvSpPr>
          <p:cNvPr id="3" name="Rectangle 2"/>
          <p:cNvSpPr/>
          <p:nvPr/>
        </p:nvSpPr>
        <p:spPr>
          <a:xfrm>
            <a:off x="152400" y="1391799"/>
            <a:ext cx="8839200" cy="147732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r>
              <a:rPr lang="en-US" dirty="0"/>
              <a:t>[Group A] Master’s degree in Computer Science and Engineering (CSE) or Electrical and Electronic Engineering (EEE) or Computer Science (CS) or Computing or Computer Engineering (CE) or Electrical and Computer Engineering (ECE) or equivalent field </a:t>
            </a:r>
          </a:p>
          <a:p>
            <a:r>
              <a:rPr lang="en-US" dirty="0"/>
              <a:t>[Group B] Master’s degree in any engineering field other than mentioned in Group A above.</a:t>
            </a:r>
            <a:endParaRPr lang="en-US" dirty="0">
              <a:effectLst/>
              <a:latin typeface="Arial" panose="020B0604020202020204" pitchFamily="34" charset="0"/>
              <a:ea typeface="Arial" panose="020B0604020202020204" pitchFamily="34" charset="0"/>
            </a:endParaRPr>
          </a:p>
        </p:txBody>
      </p:sp>
      <p:sp>
        <p:nvSpPr>
          <p:cNvPr id="6" name="Right Arrow 5"/>
          <p:cNvSpPr/>
          <p:nvPr/>
        </p:nvSpPr>
        <p:spPr bwMode="auto">
          <a:xfrm>
            <a:off x="457200" y="3810000"/>
            <a:ext cx="609600" cy="533400"/>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graphicFrame>
        <p:nvGraphicFramePr>
          <p:cNvPr id="7" name="Diagram 6"/>
          <p:cNvGraphicFramePr/>
          <p:nvPr>
            <p:extLst>
              <p:ext uri="{D42A27DB-BD31-4B8C-83A1-F6EECF244321}">
                <p14:modId xmlns:p14="http://schemas.microsoft.com/office/powerpoint/2010/main" xmlns="" val="2849334917"/>
              </p:ext>
            </p:extLst>
          </p:nvPr>
        </p:nvGraphicFramePr>
        <p:xfrm>
          <a:off x="3450772" y="3200400"/>
          <a:ext cx="567871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066800" y="3733800"/>
          <a:ext cx="2209800" cy="258830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33495484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556153" y="1371600"/>
            <a:ext cx="5435447" cy="3505200"/>
          </a:xfrm>
          <a:prstGeom prst="rect">
            <a:avLst/>
          </a:prstGeom>
        </p:spPr>
      </p:pic>
      <p:graphicFrame>
        <p:nvGraphicFramePr>
          <p:cNvPr id="18" name="Diagram 17"/>
          <p:cNvGraphicFramePr/>
          <p:nvPr>
            <p:extLst>
              <p:ext uri="{D42A27DB-BD31-4B8C-83A1-F6EECF244321}">
                <p14:modId xmlns:p14="http://schemas.microsoft.com/office/powerpoint/2010/main" xmlns="" val="3941067423"/>
              </p:ext>
            </p:extLst>
          </p:nvPr>
        </p:nvGraphicFramePr>
        <p:xfrm>
          <a:off x="348942" y="2590800"/>
          <a:ext cx="3207211"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sz="2400" dirty="0" smtClean="0"/>
              <a:t>Extra Workflow for (some) M.Sc. programs </a:t>
            </a:r>
            <a:endParaRPr lang="en-US" sz="2400" dirty="0"/>
          </a:p>
        </p:txBody>
      </p:sp>
      <p:sp>
        <p:nvSpPr>
          <p:cNvPr id="13" name="Left Brace 12"/>
          <p:cNvSpPr/>
          <p:nvPr/>
        </p:nvSpPr>
        <p:spPr bwMode="auto">
          <a:xfrm>
            <a:off x="4572000" y="1676400"/>
            <a:ext cx="152400" cy="747712"/>
          </a:xfrm>
          <a:prstGeom prst="leftBrace">
            <a:avLst/>
          </a:prstGeom>
          <a:noFill/>
          <a:ln w="317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538173356"/>
              </p:ext>
            </p:extLst>
          </p:nvPr>
        </p:nvGraphicFramePr>
        <p:xfrm>
          <a:off x="1143000" y="-102015"/>
          <a:ext cx="3287512" cy="43045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35128601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1)">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Graphic spid="6"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06587" y="1219200"/>
            <a:ext cx="5214667" cy="2971800"/>
          </a:xfrm>
          <a:prstGeom prst="rect">
            <a:avLst/>
          </a:prstGeom>
        </p:spPr>
      </p:pic>
      <p:graphicFrame>
        <p:nvGraphicFramePr>
          <p:cNvPr id="18" name="Diagram 17"/>
          <p:cNvGraphicFramePr/>
          <p:nvPr>
            <p:extLst>
              <p:ext uri="{D42A27DB-BD31-4B8C-83A1-F6EECF244321}">
                <p14:modId xmlns:p14="http://schemas.microsoft.com/office/powerpoint/2010/main" xmlns="" val="2638678779"/>
              </p:ext>
            </p:extLst>
          </p:nvPr>
        </p:nvGraphicFramePr>
        <p:xfrm>
          <a:off x="348942" y="2590800"/>
          <a:ext cx="3207211"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sz="2400" dirty="0" smtClean="0"/>
              <a:t>Extra Workflow for (some) </a:t>
            </a:r>
            <a:r>
              <a:rPr lang="en-US" sz="2400" dirty="0" err="1" smtClean="0"/>
              <a:t>Ph.D</a:t>
            </a:r>
            <a:r>
              <a:rPr lang="en-US" sz="2400" dirty="0" smtClean="0"/>
              <a:t> Divisions </a:t>
            </a:r>
            <a:endParaRPr lang="en-US" sz="2400" dirty="0"/>
          </a:p>
        </p:txBody>
      </p:sp>
      <p:sp>
        <p:nvSpPr>
          <p:cNvPr id="13" name="Left Brace 12"/>
          <p:cNvSpPr/>
          <p:nvPr/>
        </p:nvSpPr>
        <p:spPr bwMode="auto">
          <a:xfrm>
            <a:off x="4267200" y="1600200"/>
            <a:ext cx="152400" cy="747712"/>
          </a:xfrm>
          <a:prstGeom prst="leftBrace">
            <a:avLst/>
          </a:prstGeom>
          <a:noFill/>
          <a:ln w="317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153615070"/>
              </p:ext>
            </p:extLst>
          </p:nvPr>
        </p:nvGraphicFramePr>
        <p:xfrm>
          <a:off x="951782" y="-94207"/>
          <a:ext cx="3287512" cy="43045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28869768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1)">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Graphic spid="6"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PG Fellowship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3256864"/>
              </p:ext>
            </p:extLst>
          </p:nvPr>
        </p:nvGraphicFramePr>
        <p:xfrm>
          <a:off x="344488" y="1143000"/>
          <a:ext cx="8647112" cy="4718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23528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TA-ship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92103855"/>
              </p:ext>
            </p:extLst>
          </p:nvPr>
        </p:nvGraphicFramePr>
        <p:xfrm>
          <a:off x="344488" y="1143000"/>
          <a:ext cx="8647112" cy="4718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9121111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Dates</a:t>
            </a:r>
            <a:endParaRPr lang="en-US" dirty="0"/>
          </a:p>
        </p:txBody>
      </p:sp>
      <p:sp>
        <p:nvSpPr>
          <p:cNvPr id="3" name="Content Placeholder 2"/>
          <p:cNvSpPr>
            <a:spLocks noGrp="1"/>
          </p:cNvSpPr>
          <p:nvPr>
            <p:ph idx="1"/>
          </p:nvPr>
        </p:nvSpPr>
        <p:spPr/>
        <p:txBody>
          <a:bodyPr/>
          <a:lstStyle/>
          <a:p>
            <a:r>
              <a:rPr lang="en-US" dirty="0" smtClean="0"/>
              <a:t>Registration: </a:t>
            </a:r>
            <a:r>
              <a:rPr lang="en-US" dirty="0" smtClean="0"/>
              <a:t>April 25 </a:t>
            </a:r>
            <a:r>
              <a:rPr lang="en-US" dirty="0" smtClean="0"/>
              <a:t>– May </a:t>
            </a:r>
            <a:r>
              <a:rPr lang="en-US" dirty="0" smtClean="0"/>
              <a:t>2, 2026</a:t>
            </a:r>
            <a:endParaRPr lang="en-US" dirty="0" smtClean="0"/>
          </a:p>
          <a:p>
            <a:pPr marL="0" indent="0">
              <a:buNone/>
            </a:pPr>
            <a:endParaRPr lang="en-US" dirty="0" smtClean="0"/>
          </a:p>
          <a:p>
            <a:r>
              <a:rPr lang="en-US" dirty="0" smtClean="0"/>
              <a:t>Add-drop/late registration: May </a:t>
            </a:r>
            <a:r>
              <a:rPr lang="en-US" dirty="0" smtClean="0"/>
              <a:t>3 </a:t>
            </a:r>
            <a:r>
              <a:rPr lang="en-US" dirty="0" smtClean="0"/>
              <a:t>– May </a:t>
            </a:r>
            <a:r>
              <a:rPr lang="en-US" dirty="0" smtClean="0"/>
              <a:t>15, 2026</a:t>
            </a:r>
            <a:endParaRPr lang="en-US" dirty="0" smtClean="0"/>
          </a:p>
          <a:p>
            <a:endParaRPr lang="en-US" dirty="0"/>
          </a:p>
          <a:p>
            <a:r>
              <a:rPr lang="en-US" dirty="0" smtClean="0"/>
              <a:t>Fellowship/TA applications: </a:t>
            </a:r>
            <a:r>
              <a:rPr lang="en-US" dirty="0" smtClean="0">
                <a:solidFill>
                  <a:srgbClr val="FF0000"/>
                </a:solidFill>
              </a:rPr>
              <a:t>May 13 – May 21, 2025</a:t>
            </a:r>
          </a:p>
          <a:p>
            <a:endParaRPr lang="en-US" dirty="0"/>
          </a:p>
        </p:txBody>
      </p:sp>
    </p:spTree>
    <p:extLst>
      <p:ext uri="{BB962C8B-B14F-4D97-AF65-F5344CB8AC3E}">
        <p14:creationId xmlns:p14="http://schemas.microsoft.com/office/powerpoint/2010/main" xmlns="" val="15714017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BUET PhD Ordinance</a:t>
            </a:r>
            <a:endParaRPr lang="en-US" dirty="0"/>
          </a:p>
        </p:txBody>
      </p:sp>
      <p:sp>
        <p:nvSpPr>
          <p:cNvPr id="3" name="Content Placeholder 2"/>
          <p:cNvSpPr>
            <a:spLocks noGrp="1"/>
          </p:cNvSpPr>
          <p:nvPr>
            <p:ph idx="1"/>
          </p:nvPr>
        </p:nvSpPr>
        <p:spPr/>
        <p:txBody>
          <a:bodyPr/>
          <a:lstStyle/>
          <a:p>
            <a:pPr marL="0" indent="0">
              <a:buNone/>
            </a:pPr>
            <a:endParaRPr lang="en-US" dirty="0" smtClean="0"/>
          </a:p>
          <a:p>
            <a:endParaRPr lang="en-US" dirty="0"/>
          </a:p>
        </p:txBody>
      </p:sp>
      <p:pic>
        <p:nvPicPr>
          <p:cNvPr id="5" name="Picture 4" descr="buet phd ordinance.png"/>
          <p:cNvPicPr>
            <a:picLocks noChangeAspect="1"/>
          </p:cNvPicPr>
          <p:nvPr/>
        </p:nvPicPr>
        <p:blipFill>
          <a:blip r:embed="rId2" cstate="print"/>
          <a:stretch>
            <a:fillRect/>
          </a:stretch>
        </p:blipFill>
        <p:spPr>
          <a:xfrm>
            <a:off x="2651760" y="1600200"/>
            <a:ext cx="3901440" cy="3901440"/>
          </a:xfrm>
          <a:prstGeom prst="rect">
            <a:avLst/>
          </a:prstGeom>
        </p:spPr>
      </p:pic>
    </p:spTree>
    <p:extLst>
      <p:ext uri="{BB962C8B-B14F-4D97-AF65-F5344CB8AC3E}">
        <p14:creationId xmlns:p14="http://schemas.microsoft.com/office/powerpoint/2010/main" xmlns="" val="1571401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ext Box 1"/>
          <p:cNvSpPr txBox="1">
            <a:spLocks noChangeArrowheads="1"/>
          </p:cNvSpPr>
          <p:nvPr/>
        </p:nvSpPr>
        <p:spPr bwMode="auto">
          <a:xfrm>
            <a:off x="1441450" y="68263"/>
            <a:ext cx="7551738" cy="827087"/>
          </a:xfrm>
          <a:prstGeom prst="rect">
            <a:avLst/>
          </a:prstGeom>
          <a:noFill/>
          <a:ln w="9525">
            <a:noFill/>
            <a:round/>
            <a:headEnd/>
            <a:tailEnd/>
          </a:ln>
        </p:spPr>
        <p:txBody>
          <a:bodyPr wrap="none" anchor="ctr"/>
          <a:lstStyle/>
          <a:p>
            <a:endParaRPr lang="en-US"/>
          </a:p>
        </p:txBody>
      </p:sp>
      <p:pic>
        <p:nvPicPr>
          <p:cNvPr id="9219" name="Picture 3" descr="D:\Dropbox\other works @ buet\orientation\thanks2.jpg"/>
          <p:cNvPicPr>
            <a:picLocks noChangeAspect="1" noChangeArrowheads="1"/>
          </p:cNvPicPr>
          <p:nvPr/>
        </p:nvPicPr>
        <p:blipFill>
          <a:blip r:embed="rId3" cstate="print">
            <a:clrChange>
              <a:clrFrom>
                <a:srgbClr val="F6FFFE"/>
              </a:clrFrom>
              <a:clrTo>
                <a:srgbClr val="F6FFFE">
                  <a:alpha val="0"/>
                </a:srgbClr>
              </a:clrTo>
            </a:clrChange>
          </a:blip>
          <a:srcRect/>
          <a:stretch>
            <a:fillRect/>
          </a:stretch>
        </p:blipFill>
        <p:spPr bwMode="auto">
          <a:xfrm>
            <a:off x="2743200" y="2044700"/>
            <a:ext cx="3371850" cy="2298700"/>
          </a:xfrm>
          <a:prstGeom prst="rect">
            <a:avLst/>
          </a:prstGeom>
          <a:noFill/>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724698382"/>
              </p:ext>
            </p:extLst>
          </p:nvPr>
        </p:nvGraphicFramePr>
        <p:xfrm>
          <a:off x="914400" y="1143000"/>
          <a:ext cx="7620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Some Crucial Information</a:t>
            </a:r>
            <a:endParaRPr lang="en-US" dirty="0"/>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xmlns="" val="2492263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Registration</a:t>
            </a:r>
            <a:endParaRPr lang="en-US" dirty="0"/>
          </a:p>
        </p:txBody>
      </p:sp>
      <p:sp>
        <p:nvSpPr>
          <p:cNvPr id="3" name="Content Placeholder 2"/>
          <p:cNvSpPr>
            <a:spLocks noGrp="1"/>
          </p:cNvSpPr>
          <p:nvPr>
            <p:ph idx="1"/>
          </p:nvPr>
        </p:nvSpPr>
        <p:spPr/>
        <p:txBody>
          <a:bodyPr/>
          <a:lstStyle/>
          <a:p>
            <a:r>
              <a:rPr lang="en-US" sz="2400" dirty="0" smtClean="0"/>
              <a:t>Supervisor assignment is mandatory for thesis registration</a:t>
            </a:r>
          </a:p>
          <a:p>
            <a:endParaRPr lang="en-US" sz="2400" dirty="0"/>
          </a:p>
          <a:p>
            <a:r>
              <a:rPr lang="en-US" sz="2400" dirty="0" smtClean="0"/>
              <a:t>Discuss with prospective supervisors</a:t>
            </a:r>
          </a:p>
          <a:p>
            <a:pPr marL="0" indent="0">
              <a:buNone/>
            </a:pPr>
            <a:endParaRPr lang="en-US" sz="2400" dirty="0" smtClean="0"/>
          </a:p>
          <a:p>
            <a:r>
              <a:rPr lang="en-US" sz="2400" dirty="0" smtClean="0"/>
              <a:t>Form available in CSE office</a:t>
            </a:r>
          </a:p>
          <a:p>
            <a:endParaRPr lang="en-US" sz="2400" dirty="0"/>
          </a:p>
          <a:p>
            <a:r>
              <a:rPr lang="en-US" sz="2400" dirty="0" smtClean="0"/>
              <a:t>After assignment, supervisor will approve registration</a:t>
            </a:r>
            <a:endParaRPr lang="en-US" sz="2400" dirty="0"/>
          </a:p>
        </p:txBody>
      </p:sp>
    </p:spTree>
    <p:extLst>
      <p:ext uri="{BB962C8B-B14F-4D97-AF65-F5344CB8AC3E}">
        <p14:creationId xmlns:p14="http://schemas.microsoft.com/office/powerpoint/2010/main" xmlns="" val="1667767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859358252"/>
              </p:ext>
            </p:extLst>
          </p:nvPr>
        </p:nvGraphicFramePr>
        <p:xfrm>
          <a:off x="1981200" y="1524000"/>
          <a:ext cx="6896100" cy="4831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397845" y="1160929"/>
            <a:ext cx="134051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CGPA &gt;=2.65</a:t>
            </a:r>
            <a:endParaRPr lang="en-US" dirty="0"/>
          </a:p>
        </p:txBody>
      </p:sp>
      <p:sp>
        <p:nvSpPr>
          <p:cNvPr id="4" name="TextBox 3"/>
          <p:cNvSpPr txBox="1"/>
          <p:nvPr/>
        </p:nvSpPr>
        <p:spPr>
          <a:xfrm>
            <a:off x="5029200" y="1178858"/>
            <a:ext cx="129540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r"/>
            <a:r>
              <a:rPr lang="en-US" dirty="0" smtClean="0"/>
              <a:t>Supervisor </a:t>
            </a:r>
            <a:endParaRPr lang="en-US" dirty="0"/>
          </a:p>
        </p:txBody>
      </p:sp>
      <p:sp>
        <p:nvSpPr>
          <p:cNvPr id="6" name="TextBox 5"/>
          <p:cNvSpPr txBox="1"/>
          <p:nvPr/>
        </p:nvSpPr>
        <p:spPr>
          <a:xfrm>
            <a:off x="4572000" y="4513729"/>
            <a:ext cx="171337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r"/>
            <a:r>
              <a:rPr lang="en-US" dirty="0" smtClean="0"/>
              <a:t>BPGS =&gt; CASR</a:t>
            </a:r>
            <a:endParaRPr lang="en-US" dirty="0"/>
          </a:p>
        </p:txBody>
      </p:sp>
      <p:sp>
        <p:nvSpPr>
          <p:cNvPr id="8" name="TextBox 7"/>
          <p:cNvSpPr txBox="1"/>
          <p:nvPr/>
        </p:nvSpPr>
        <p:spPr>
          <a:xfrm>
            <a:off x="2665908" y="3005881"/>
            <a:ext cx="105390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BoE - Ext</a:t>
            </a:r>
            <a:endParaRPr lang="en-US" dirty="0"/>
          </a:p>
        </p:txBody>
      </p:sp>
      <p:sp>
        <p:nvSpPr>
          <p:cNvPr id="9" name="TextBox 8"/>
          <p:cNvSpPr txBox="1"/>
          <p:nvPr/>
        </p:nvSpPr>
        <p:spPr>
          <a:xfrm>
            <a:off x="3117681" y="6331787"/>
            <a:ext cx="62068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BoE</a:t>
            </a:r>
            <a:endParaRPr lang="en-US" dirty="0"/>
          </a:p>
        </p:txBody>
      </p:sp>
      <p:pic>
        <p:nvPicPr>
          <p:cNvPr id="10" name="Picture 9"/>
          <p:cNvPicPr>
            <a:picLocks noChangeAspect="1"/>
          </p:cNvPicPr>
          <p:nvPr/>
        </p:nvPicPr>
        <p:blipFill>
          <a:blip r:embed="rId6"/>
          <a:stretch>
            <a:fillRect/>
          </a:stretch>
        </p:blipFill>
        <p:spPr>
          <a:xfrm>
            <a:off x="6781800" y="5072575"/>
            <a:ext cx="1443878" cy="1443878"/>
          </a:xfrm>
          <a:prstGeom prst="rect">
            <a:avLst/>
          </a:prstGeom>
        </p:spPr>
      </p:pic>
      <p:sp>
        <p:nvSpPr>
          <p:cNvPr id="13" name="Title 12"/>
          <p:cNvSpPr>
            <a:spLocks noGrp="1"/>
          </p:cNvSpPr>
          <p:nvPr>
            <p:ph type="title"/>
          </p:nvPr>
        </p:nvSpPr>
        <p:spPr>
          <a:xfrm>
            <a:off x="1974850" y="68263"/>
            <a:ext cx="7550150" cy="825500"/>
          </a:xfrm>
        </p:spPr>
        <p:txBody>
          <a:bodyPr/>
          <a:lstStyle/>
          <a:p>
            <a:r>
              <a:rPr lang="en-US" dirty="0" err="1" smtClean="0"/>
              <a:t>M.Sc.Engg</a:t>
            </a:r>
            <a:r>
              <a:rPr lang="en-US" dirty="0" smtClean="0"/>
              <a:t>. Workflow</a:t>
            </a:r>
            <a:endParaRPr lang="en-US" dirty="0"/>
          </a:p>
        </p:txBody>
      </p:sp>
      <p:sp>
        <p:nvSpPr>
          <p:cNvPr id="14" name="TextBox 13"/>
          <p:cNvSpPr txBox="1"/>
          <p:nvPr/>
        </p:nvSpPr>
        <p:spPr>
          <a:xfrm>
            <a:off x="71780" y="4513729"/>
            <a:ext cx="1903070"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Full Thesis must be submitted to the BoE before…</a:t>
            </a:r>
            <a:endParaRPr lang="en-US" dirty="0"/>
          </a:p>
        </p:txBody>
      </p:sp>
      <p:pic>
        <p:nvPicPr>
          <p:cNvPr id="15" name="Picture 14"/>
          <p:cNvPicPr>
            <a:picLocks noChangeAspect="1"/>
          </p:cNvPicPr>
          <p:nvPr/>
        </p:nvPicPr>
        <p:blipFill>
          <a:blip r:embed="rId7"/>
          <a:stretch>
            <a:fillRect/>
          </a:stretch>
        </p:blipFill>
        <p:spPr>
          <a:xfrm>
            <a:off x="279626" y="1524000"/>
            <a:ext cx="1056156" cy="974913"/>
          </a:xfrm>
          <a:prstGeom prst="rect">
            <a:avLst/>
          </a:prstGeom>
        </p:spPr>
      </p:pic>
      <p:sp>
        <p:nvSpPr>
          <p:cNvPr id="16" name="TextBox 15"/>
          <p:cNvSpPr txBox="1"/>
          <p:nvPr/>
        </p:nvSpPr>
        <p:spPr>
          <a:xfrm>
            <a:off x="7624969" y="1035480"/>
            <a:ext cx="1214231"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r"/>
            <a:r>
              <a:rPr lang="en-US" sz="1400" dirty="0" smtClean="0"/>
              <a:t>BPGS</a:t>
            </a:r>
          </a:p>
          <a:p>
            <a:pPr algn="r"/>
            <a:r>
              <a:rPr lang="en-US" sz="1400" dirty="0" smtClean="0"/>
              <a:t>12 Cr. Course</a:t>
            </a:r>
            <a:endParaRPr lang="en-US" sz="1400" dirty="0"/>
          </a:p>
        </p:txBody>
      </p:sp>
      <p:grpSp>
        <p:nvGrpSpPr>
          <p:cNvPr id="12" name="Group 11"/>
          <p:cNvGrpSpPr/>
          <p:nvPr/>
        </p:nvGrpSpPr>
        <p:grpSpPr>
          <a:xfrm>
            <a:off x="1828800" y="1524000"/>
            <a:ext cx="7162800" cy="1299882"/>
            <a:chOff x="1828800" y="1524000"/>
            <a:chExt cx="4648200" cy="1299882"/>
          </a:xfrm>
        </p:grpSpPr>
        <p:sp>
          <p:nvSpPr>
            <p:cNvPr id="7" name="Rectangle 6"/>
            <p:cNvSpPr/>
            <p:nvPr/>
          </p:nvSpPr>
          <p:spPr bwMode="auto">
            <a:xfrm>
              <a:off x="1828800" y="1524000"/>
              <a:ext cx="4648200" cy="1219200"/>
            </a:xfrm>
            <a:prstGeom prst="rect">
              <a:avLst/>
            </a:prstGeom>
            <a:solidFill>
              <a:srgbClr val="00B8FF">
                <a:alpha val="1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sp>
          <p:nvSpPr>
            <p:cNvPr id="11" name="TextBox 10"/>
            <p:cNvSpPr txBox="1"/>
            <p:nvPr/>
          </p:nvSpPr>
          <p:spPr>
            <a:xfrm>
              <a:off x="2896122" y="2454550"/>
              <a:ext cx="865097"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smtClean="0"/>
                <a:t>Interleaved</a:t>
              </a:r>
              <a:endParaRPr lang="en-US" dirty="0"/>
            </a:p>
          </p:txBody>
        </p:sp>
      </p:grpSp>
    </p:spTree>
    <p:extLst>
      <p:ext uri="{BB962C8B-B14F-4D97-AF65-F5344CB8AC3E}">
        <p14:creationId xmlns:p14="http://schemas.microsoft.com/office/powerpoint/2010/main" xmlns="" val="92381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820948" y="3145898"/>
            <a:ext cx="2148682" cy="1882028"/>
          </a:xfrm>
          <a:prstGeom prst="rect">
            <a:avLst/>
          </a:prstGeom>
          <a:solidFill>
            <a:srgbClr val="FF000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graphicFrame>
        <p:nvGraphicFramePr>
          <p:cNvPr id="2" name="Diagram 1"/>
          <p:cNvGraphicFramePr/>
          <p:nvPr>
            <p:extLst>
              <p:ext uri="{D42A27DB-BD31-4B8C-83A1-F6EECF244321}">
                <p14:modId xmlns:p14="http://schemas.microsoft.com/office/powerpoint/2010/main" xmlns="" val="3372102086"/>
              </p:ext>
            </p:extLst>
          </p:nvPr>
        </p:nvGraphicFramePr>
        <p:xfrm>
          <a:off x="1447800" y="1524000"/>
          <a:ext cx="6896100" cy="4831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864445" y="1160929"/>
            <a:ext cx="134051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CGPA &gt;=2.65</a:t>
            </a:r>
            <a:endParaRPr lang="en-US" dirty="0"/>
          </a:p>
        </p:txBody>
      </p:sp>
      <p:sp>
        <p:nvSpPr>
          <p:cNvPr id="4" name="TextBox 3"/>
          <p:cNvSpPr txBox="1"/>
          <p:nvPr/>
        </p:nvSpPr>
        <p:spPr>
          <a:xfrm>
            <a:off x="4495800" y="1178858"/>
            <a:ext cx="129540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r"/>
            <a:r>
              <a:rPr lang="en-US" dirty="0" smtClean="0"/>
              <a:t>Supervisor </a:t>
            </a:r>
            <a:endParaRPr lang="en-US" dirty="0"/>
          </a:p>
        </p:txBody>
      </p:sp>
      <p:sp>
        <p:nvSpPr>
          <p:cNvPr id="5" name="TextBox 4"/>
          <p:cNvSpPr txBox="1"/>
          <p:nvPr/>
        </p:nvSpPr>
        <p:spPr>
          <a:xfrm>
            <a:off x="7082035" y="1035480"/>
            <a:ext cx="1214231"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r"/>
            <a:r>
              <a:rPr lang="en-US" sz="1400" dirty="0" smtClean="0"/>
              <a:t>BPGS</a:t>
            </a:r>
          </a:p>
          <a:p>
            <a:pPr algn="r"/>
            <a:r>
              <a:rPr lang="en-US" sz="1400" dirty="0" smtClean="0"/>
              <a:t>12 Cr. Course</a:t>
            </a:r>
            <a:endParaRPr lang="en-US" sz="1400" dirty="0"/>
          </a:p>
        </p:txBody>
      </p:sp>
      <p:sp>
        <p:nvSpPr>
          <p:cNvPr id="6" name="TextBox 5"/>
          <p:cNvSpPr txBox="1"/>
          <p:nvPr/>
        </p:nvSpPr>
        <p:spPr>
          <a:xfrm>
            <a:off x="4038600" y="4513729"/>
            <a:ext cx="171337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r"/>
            <a:r>
              <a:rPr lang="en-US" dirty="0" smtClean="0"/>
              <a:t>BPGS =&gt; VC</a:t>
            </a:r>
            <a:endParaRPr lang="en-US" dirty="0"/>
          </a:p>
        </p:txBody>
      </p:sp>
      <p:sp>
        <p:nvSpPr>
          <p:cNvPr id="8" name="TextBox 7"/>
          <p:cNvSpPr txBox="1"/>
          <p:nvPr/>
        </p:nvSpPr>
        <p:spPr>
          <a:xfrm>
            <a:off x="2618189" y="3005881"/>
            <a:ext cx="582211"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BoE</a:t>
            </a:r>
            <a:endParaRPr lang="en-US" dirty="0"/>
          </a:p>
        </p:txBody>
      </p:sp>
      <p:pic>
        <p:nvPicPr>
          <p:cNvPr id="10" name="Picture 9"/>
          <p:cNvPicPr>
            <a:picLocks noChangeAspect="1"/>
          </p:cNvPicPr>
          <p:nvPr/>
        </p:nvPicPr>
        <p:blipFill>
          <a:blip r:embed="rId6"/>
          <a:stretch>
            <a:fillRect/>
          </a:stretch>
        </p:blipFill>
        <p:spPr>
          <a:xfrm>
            <a:off x="3503874" y="5177511"/>
            <a:ext cx="1073381" cy="1073381"/>
          </a:xfrm>
          <a:prstGeom prst="rect">
            <a:avLst/>
          </a:prstGeom>
        </p:spPr>
      </p:pic>
      <p:sp>
        <p:nvSpPr>
          <p:cNvPr id="13" name="Title 12"/>
          <p:cNvSpPr>
            <a:spLocks noGrp="1"/>
          </p:cNvSpPr>
          <p:nvPr>
            <p:ph type="title"/>
          </p:nvPr>
        </p:nvSpPr>
        <p:spPr/>
        <p:txBody>
          <a:bodyPr/>
          <a:lstStyle/>
          <a:p>
            <a:r>
              <a:rPr lang="en-US" dirty="0" err="1" smtClean="0"/>
              <a:t>M.Engg</a:t>
            </a:r>
            <a:r>
              <a:rPr lang="en-US" dirty="0" smtClean="0"/>
              <a:t>. Workflow</a:t>
            </a:r>
            <a:endParaRPr lang="en-US" dirty="0"/>
          </a:p>
        </p:txBody>
      </p:sp>
      <p:sp>
        <p:nvSpPr>
          <p:cNvPr id="7" name="TextBox 6"/>
          <p:cNvSpPr txBox="1"/>
          <p:nvPr/>
        </p:nvSpPr>
        <p:spPr>
          <a:xfrm rot="16200000">
            <a:off x="-1604307" y="3856080"/>
            <a:ext cx="4617161"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dirty="0" smtClean="0"/>
              <a:t>Only slightly different for </a:t>
            </a:r>
            <a:r>
              <a:rPr lang="en-US" sz="2400" dirty="0" err="1" smtClean="0"/>
              <a:t>M.Eng</a:t>
            </a:r>
            <a:r>
              <a:rPr lang="en-US" sz="2400" dirty="0" smtClean="0"/>
              <a:t>..</a:t>
            </a:r>
            <a:endParaRPr lang="en-US" sz="2400" dirty="0"/>
          </a:p>
        </p:txBody>
      </p:sp>
      <p:grpSp>
        <p:nvGrpSpPr>
          <p:cNvPr id="14" name="Group 13"/>
          <p:cNvGrpSpPr/>
          <p:nvPr/>
        </p:nvGrpSpPr>
        <p:grpSpPr>
          <a:xfrm>
            <a:off x="1313889" y="1548190"/>
            <a:ext cx="7162800" cy="1299882"/>
            <a:chOff x="1828800" y="1524000"/>
            <a:chExt cx="4648200" cy="1299882"/>
          </a:xfrm>
        </p:grpSpPr>
        <p:sp>
          <p:nvSpPr>
            <p:cNvPr id="15" name="Rectangle 14"/>
            <p:cNvSpPr/>
            <p:nvPr/>
          </p:nvSpPr>
          <p:spPr bwMode="auto">
            <a:xfrm>
              <a:off x="1828800" y="1524000"/>
              <a:ext cx="4648200" cy="1219200"/>
            </a:xfrm>
            <a:prstGeom prst="rect">
              <a:avLst/>
            </a:prstGeom>
            <a:solidFill>
              <a:srgbClr val="00B8FF">
                <a:alpha val="1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sp>
          <p:nvSpPr>
            <p:cNvPr id="16" name="TextBox 15"/>
            <p:cNvSpPr txBox="1"/>
            <p:nvPr/>
          </p:nvSpPr>
          <p:spPr>
            <a:xfrm>
              <a:off x="2896122" y="2454550"/>
              <a:ext cx="865097"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smtClean="0"/>
                <a:t>Interleaved</a:t>
              </a:r>
              <a:endParaRPr lang="en-US" dirty="0"/>
            </a:p>
          </p:txBody>
        </p:sp>
      </p:grpSp>
    </p:spTree>
    <p:extLst>
      <p:ext uri="{BB962C8B-B14F-4D97-AF65-F5344CB8AC3E}">
        <p14:creationId xmlns:p14="http://schemas.microsoft.com/office/powerpoint/2010/main" xmlns="" val="4127594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905966023"/>
              </p:ext>
            </p:extLst>
          </p:nvPr>
        </p:nvGraphicFramePr>
        <p:xfrm>
          <a:off x="838200" y="1254855"/>
          <a:ext cx="8244652" cy="5603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119577" y="1636058"/>
            <a:ext cx="1318823"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1600" dirty="0" smtClean="0"/>
              <a:t>CGPA &gt;=2.75</a:t>
            </a:r>
            <a:endParaRPr lang="en-US" sz="1600" dirty="0"/>
          </a:p>
        </p:txBody>
      </p:sp>
      <p:sp>
        <p:nvSpPr>
          <p:cNvPr id="9" name="TextBox 8"/>
          <p:cNvSpPr txBox="1"/>
          <p:nvPr/>
        </p:nvSpPr>
        <p:spPr>
          <a:xfrm>
            <a:off x="1970117" y="4648200"/>
            <a:ext cx="62068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BoE</a:t>
            </a:r>
            <a:endParaRPr lang="en-US" dirty="0"/>
          </a:p>
        </p:txBody>
      </p:sp>
      <p:pic>
        <p:nvPicPr>
          <p:cNvPr id="10" name="Picture 9"/>
          <p:cNvPicPr>
            <a:picLocks noChangeAspect="1"/>
          </p:cNvPicPr>
          <p:nvPr/>
        </p:nvPicPr>
        <p:blipFill>
          <a:blip r:embed="rId7"/>
          <a:stretch>
            <a:fillRect/>
          </a:stretch>
        </p:blipFill>
        <p:spPr>
          <a:xfrm>
            <a:off x="4780288" y="5439948"/>
            <a:ext cx="721939" cy="721939"/>
          </a:xfrm>
          <a:prstGeom prst="rect">
            <a:avLst/>
          </a:prstGeom>
        </p:spPr>
      </p:pic>
      <p:sp>
        <p:nvSpPr>
          <p:cNvPr id="13" name="Title 12"/>
          <p:cNvSpPr>
            <a:spLocks noGrp="1"/>
          </p:cNvSpPr>
          <p:nvPr>
            <p:ph type="title"/>
          </p:nvPr>
        </p:nvSpPr>
        <p:spPr>
          <a:xfrm>
            <a:off x="1974850" y="-50056"/>
            <a:ext cx="7550150" cy="825500"/>
          </a:xfrm>
        </p:spPr>
        <p:txBody>
          <a:bodyPr/>
          <a:lstStyle/>
          <a:p>
            <a:r>
              <a:rPr lang="en-US" dirty="0" smtClean="0"/>
              <a:t>PhD Workflow</a:t>
            </a:r>
            <a:endParaRPr lang="en-US" dirty="0"/>
          </a:p>
        </p:txBody>
      </p:sp>
      <p:sp>
        <p:nvSpPr>
          <p:cNvPr id="14" name="TextBox 13"/>
          <p:cNvSpPr txBox="1"/>
          <p:nvPr/>
        </p:nvSpPr>
        <p:spPr>
          <a:xfrm>
            <a:off x="171944" y="4565834"/>
            <a:ext cx="1136650"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600" dirty="0" smtClean="0"/>
              <a:t>Thesis submitted </a:t>
            </a:r>
            <a:endParaRPr lang="en-US" sz="1600" dirty="0"/>
          </a:p>
        </p:txBody>
      </p:sp>
      <p:sp>
        <p:nvSpPr>
          <p:cNvPr id="12" name="TextBox 11"/>
          <p:cNvSpPr txBox="1"/>
          <p:nvPr/>
        </p:nvSpPr>
        <p:spPr>
          <a:xfrm>
            <a:off x="3125903" y="2907472"/>
            <a:ext cx="1504368"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r"/>
            <a:r>
              <a:rPr lang="en-US" sz="1600" dirty="0" smtClean="0"/>
              <a:t>5~7 members</a:t>
            </a:r>
          </a:p>
          <a:p>
            <a:pPr algn="r"/>
            <a:r>
              <a:rPr lang="en-US" sz="1600" dirty="0" err="1" smtClean="0"/>
              <a:t>Sv</a:t>
            </a:r>
            <a:r>
              <a:rPr lang="en-US" sz="1600" dirty="0" smtClean="0"/>
              <a:t>, </a:t>
            </a:r>
            <a:r>
              <a:rPr lang="en-US" sz="1600" dirty="0" err="1" smtClean="0"/>
              <a:t>CSv</a:t>
            </a:r>
            <a:r>
              <a:rPr lang="en-US" sz="1600" dirty="0" smtClean="0"/>
              <a:t>, HoD,…</a:t>
            </a:r>
            <a:endParaRPr lang="en-US" sz="1600" dirty="0"/>
          </a:p>
        </p:txBody>
      </p:sp>
      <p:grpSp>
        <p:nvGrpSpPr>
          <p:cNvPr id="11" name="Group 10"/>
          <p:cNvGrpSpPr/>
          <p:nvPr/>
        </p:nvGrpSpPr>
        <p:grpSpPr>
          <a:xfrm>
            <a:off x="-12063" y="2268507"/>
            <a:ext cx="1131640" cy="967751"/>
            <a:chOff x="71780" y="1628213"/>
            <a:chExt cx="1750848" cy="1212396"/>
          </a:xfrm>
        </p:grpSpPr>
        <p:pic>
          <p:nvPicPr>
            <p:cNvPr id="15" name="Picture 14"/>
            <p:cNvPicPr>
              <a:picLocks noChangeAspect="1"/>
            </p:cNvPicPr>
            <p:nvPr/>
          </p:nvPicPr>
          <p:blipFill>
            <a:blip r:embed="rId8" cstate="print"/>
            <a:stretch>
              <a:fillRect/>
            </a:stretch>
          </p:blipFill>
          <p:spPr>
            <a:xfrm>
              <a:off x="196972" y="1628213"/>
              <a:ext cx="795153" cy="733987"/>
            </a:xfrm>
            <a:prstGeom prst="rect">
              <a:avLst/>
            </a:prstGeom>
          </p:spPr>
        </p:pic>
        <p:sp>
          <p:nvSpPr>
            <p:cNvPr id="7" name="TextBox 6"/>
            <p:cNvSpPr txBox="1"/>
            <p:nvPr/>
          </p:nvSpPr>
          <p:spPr>
            <a:xfrm>
              <a:off x="71780" y="2455027"/>
              <a:ext cx="1750848" cy="3855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dirty="0" smtClean="0"/>
                <a:t>Provisional</a:t>
              </a:r>
              <a:endParaRPr lang="en-US" sz="1400" dirty="0"/>
            </a:p>
          </p:txBody>
        </p:sp>
      </p:grpSp>
      <p:sp>
        <p:nvSpPr>
          <p:cNvPr id="19" name="TextBox 18"/>
          <p:cNvSpPr txBox="1"/>
          <p:nvPr/>
        </p:nvSpPr>
        <p:spPr>
          <a:xfrm>
            <a:off x="7603784" y="4572000"/>
            <a:ext cx="1387816" cy="58477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sz="1600" dirty="0" smtClean="0"/>
              <a:t>Admission </a:t>
            </a:r>
          </a:p>
          <a:p>
            <a:r>
              <a:rPr lang="en-US" sz="1600" dirty="0" smtClean="0"/>
              <a:t>Confirmation</a:t>
            </a:r>
            <a:endParaRPr lang="en-US" sz="1600" dirty="0"/>
          </a:p>
        </p:txBody>
      </p:sp>
      <p:sp>
        <p:nvSpPr>
          <p:cNvPr id="20" name="TextBox 19"/>
          <p:cNvSpPr txBox="1"/>
          <p:nvPr/>
        </p:nvSpPr>
        <p:spPr>
          <a:xfrm>
            <a:off x="8615083" y="3226348"/>
            <a:ext cx="528917"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r"/>
            <a:r>
              <a:rPr lang="en-US" sz="1600" dirty="0" smtClean="0"/>
              <a:t>DC</a:t>
            </a:r>
            <a:endParaRPr lang="en-US" sz="1600" dirty="0"/>
          </a:p>
        </p:txBody>
      </p:sp>
      <p:sp>
        <p:nvSpPr>
          <p:cNvPr id="21" name="TextBox 20"/>
          <p:cNvSpPr txBox="1"/>
          <p:nvPr/>
        </p:nvSpPr>
        <p:spPr>
          <a:xfrm>
            <a:off x="866098" y="3199860"/>
            <a:ext cx="1559454"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r"/>
            <a:r>
              <a:rPr lang="en-US" sz="1600" dirty="0" smtClean="0"/>
              <a:t>BPGS =&gt; CASR</a:t>
            </a:r>
            <a:endParaRPr lang="en-US" sz="1600" dirty="0"/>
          </a:p>
        </p:txBody>
      </p:sp>
      <p:sp>
        <p:nvSpPr>
          <p:cNvPr id="22" name="TextBox 21"/>
          <p:cNvSpPr txBox="1"/>
          <p:nvPr/>
        </p:nvSpPr>
        <p:spPr>
          <a:xfrm>
            <a:off x="3235959" y="1676400"/>
            <a:ext cx="1259841" cy="2775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r"/>
            <a:r>
              <a:rPr lang="en-US" sz="1200" dirty="0" smtClean="0"/>
              <a:t> BPGS =&gt; CASR</a:t>
            </a:r>
            <a:endParaRPr lang="en-US" sz="1200" dirty="0"/>
          </a:p>
        </p:txBody>
      </p:sp>
      <p:sp>
        <p:nvSpPr>
          <p:cNvPr id="27" name="TextBox 26"/>
          <p:cNvSpPr txBox="1"/>
          <p:nvPr/>
        </p:nvSpPr>
        <p:spPr>
          <a:xfrm>
            <a:off x="8529916" y="1490246"/>
            <a:ext cx="528917"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r"/>
            <a:r>
              <a:rPr lang="en-US" sz="1600" dirty="0" smtClean="0"/>
              <a:t>DC</a:t>
            </a:r>
            <a:endParaRPr lang="en-US" sz="1600" dirty="0"/>
          </a:p>
        </p:txBody>
      </p:sp>
      <p:sp>
        <p:nvSpPr>
          <p:cNvPr id="28" name="TextBox 27"/>
          <p:cNvSpPr txBox="1"/>
          <p:nvPr/>
        </p:nvSpPr>
        <p:spPr>
          <a:xfrm>
            <a:off x="6320116" y="3236258"/>
            <a:ext cx="528917"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r"/>
            <a:r>
              <a:rPr lang="en-US" sz="1600" dirty="0" smtClean="0"/>
              <a:t>DC</a:t>
            </a:r>
            <a:endParaRPr lang="en-US" sz="1600" dirty="0"/>
          </a:p>
        </p:txBody>
      </p:sp>
      <p:sp>
        <p:nvSpPr>
          <p:cNvPr id="29" name="Rectangle 28"/>
          <p:cNvSpPr/>
          <p:nvPr/>
        </p:nvSpPr>
        <p:spPr bwMode="auto">
          <a:xfrm>
            <a:off x="5141258" y="1876887"/>
            <a:ext cx="3977452" cy="1171113"/>
          </a:xfrm>
          <a:prstGeom prst="rect">
            <a:avLst/>
          </a:prstGeom>
          <a:solidFill>
            <a:srgbClr val="00B8FF">
              <a:alpha val="1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sp>
        <p:nvSpPr>
          <p:cNvPr id="23" name="TextBox 22"/>
          <p:cNvSpPr txBox="1"/>
          <p:nvPr/>
        </p:nvSpPr>
        <p:spPr>
          <a:xfrm>
            <a:off x="7548283" y="3236258"/>
            <a:ext cx="605117"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r"/>
            <a:r>
              <a:rPr lang="en-US" sz="1600" dirty="0" smtClean="0"/>
              <a:t>CCC</a:t>
            </a:r>
            <a:endParaRPr lang="en-US" sz="1600" dirty="0"/>
          </a:p>
        </p:txBody>
      </p:sp>
    </p:spTree>
    <p:extLst>
      <p:ext uri="{BB962C8B-B14F-4D97-AF65-F5344CB8AC3E}">
        <p14:creationId xmlns:p14="http://schemas.microsoft.com/office/powerpoint/2010/main" xmlns="" val="3743414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Supervisor and Committees</a:t>
            </a:r>
            <a:endParaRPr lang="en-US" dirty="0"/>
          </a:p>
        </p:txBody>
      </p:sp>
      <p:sp>
        <p:nvSpPr>
          <p:cNvPr id="4" name="Content Placeholder 3"/>
          <p:cNvSpPr>
            <a:spLocks noGrp="1"/>
          </p:cNvSpPr>
          <p:nvPr>
            <p:ph idx="1"/>
          </p:nvPr>
        </p:nvSpPr>
        <p:spPr>
          <a:xfrm>
            <a:off x="274638" y="1295400"/>
            <a:ext cx="8647112" cy="4718050"/>
          </a:xfrm>
        </p:spPr>
        <p:txBody>
          <a:bodyPr/>
          <a:lstStyle/>
          <a:p>
            <a:endParaRPr lang="en-US" dirty="0" smtClean="0"/>
          </a:p>
          <a:p>
            <a:endParaRPr lang="en-US" dirty="0"/>
          </a:p>
        </p:txBody>
      </p:sp>
      <p:graphicFrame>
        <p:nvGraphicFramePr>
          <p:cNvPr id="2" name="Diagram 1"/>
          <p:cNvGraphicFramePr/>
          <p:nvPr>
            <p:extLst>
              <p:ext uri="{D42A27DB-BD31-4B8C-83A1-F6EECF244321}">
                <p14:modId xmlns:p14="http://schemas.microsoft.com/office/powerpoint/2010/main" xmlns="" val="1581290731"/>
              </p:ext>
            </p:extLst>
          </p:nvPr>
        </p:nvGraphicFramePr>
        <p:xfrm>
          <a:off x="914400" y="1143000"/>
          <a:ext cx="7620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487816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581290731"/>
              </p:ext>
            </p:extLst>
          </p:nvPr>
        </p:nvGraphicFramePr>
        <p:xfrm>
          <a:off x="914400" y="1143000"/>
          <a:ext cx="7620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Presentation Requirements</a:t>
            </a:r>
            <a:endParaRPr lang="en-US" dirty="0"/>
          </a:p>
        </p:txBody>
      </p:sp>
      <p:sp>
        <p:nvSpPr>
          <p:cNvPr id="4" name="Content Placeholder 3"/>
          <p:cNvSpPr>
            <a:spLocks noGrp="1"/>
          </p:cNvSpPr>
          <p:nvPr>
            <p:ph idx="1"/>
          </p:nvPr>
        </p:nvSpPr>
        <p:spPr>
          <a:xfrm>
            <a:off x="274638" y="1295400"/>
            <a:ext cx="8647112" cy="4718050"/>
          </a:xfrm>
        </p:spPr>
        <p:txBody>
          <a:bodyPr/>
          <a:lstStyle/>
          <a:p>
            <a:endParaRPr lang="en-US" dirty="0" smtClean="0"/>
          </a:p>
          <a:p>
            <a:endParaRPr lang="en-US" dirty="0"/>
          </a:p>
        </p:txBody>
      </p:sp>
    </p:spTree>
    <p:extLst>
      <p:ext uri="{BB962C8B-B14F-4D97-AF65-F5344CB8AC3E}">
        <p14:creationId xmlns:p14="http://schemas.microsoft.com/office/powerpoint/2010/main" xmlns="" val="1487816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9239</TotalTime>
  <Words>1682</Words>
  <Application>Microsoft Office PowerPoint</Application>
  <PresentationFormat>On-screen Show (4:3)</PresentationFormat>
  <Paragraphs>456</Paragraphs>
  <Slides>28</Slides>
  <Notes>7</Notes>
  <HiddenSlides>8</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1_Office Theme</vt:lpstr>
      <vt:lpstr>PG Rules &amp; Regulations</vt:lpstr>
      <vt:lpstr>Slide 2</vt:lpstr>
      <vt:lpstr>Some Crucial Information</vt:lpstr>
      <vt:lpstr>Thesis Registration</vt:lpstr>
      <vt:lpstr>M.Sc.Engg. Workflow</vt:lpstr>
      <vt:lpstr>M.Engg. Workflow</vt:lpstr>
      <vt:lpstr>PhD Workflow</vt:lpstr>
      <vt:lpstr>Supervisor and Committees</vt:lpstr>
      <vt:lpstr>Presentation Requirements</vt:lpstr>
      <vt:lpstr>Evaluation Mechanism</vt:lpstr>
      <vt:lpstr>Grading System</vt:lpstr>
      <vt:lpstr>Grade Related Regulations</vt:lpstr>
      <vt:lpstr>Semester Withdrawal</vt:lpstr>
      <vt:lpstr>Admission Cancelled</vt:lpstr>
      <vt:lpstr>An Exceptional Pathway…</vt:lpstr>
      <vt:lpstr>(New) Programs</vt:lpstr>
      <vt:lpstr>New Program Structures</vt:lpstr>
      <vt:lpstr>New Program Structures</vt:lpstr>
      <vt:lpstr>New Program Structures</vt:lpstr>
      <vt:lpstr>New Program Structures</vt:lpstr>
      <vt:lpstr>New Program Structures</vt:lpstr>
      <vt:lpstr>Extra Workflow for (some) M.Sc. programs </vt:lpstr>
      <vt:lpstr>Extra Workflow for (some) Ph.D Divisions </vt:lpstr>
      <vt:lpstr>PG Fellowship</vt:lpstr>
      <vt:lpstr>TA-ship</vt:lpstr>
      <vt:lpstr>Important Dates</vt:lpstr>
      <vt:lpstr>BUET PhD Ordinance</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Computer Science and Engineering</dc:title>
  <dc:creator>Mustafiz</dc:creator>
  <cp:lastModifiedBy>User</cp:lastModifiedBy>
  <cp:revision>1010</cp:revision>
  <cp:lastPrinted>1601-01-01T00:00:00Z</cp:lastPrinted>
  <dcterms:created xsi:type="dcterms:W3CDTF">2007-10-29T19:40:01Z</dcterms:created>
  <dcterms:modified xsi:type="dcterms:W3CDTF">2026-06-09T15:12:30Z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TC011367961033</vt:lpwstr>
  </property>
</Properties>
</file>